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815" r:id="rId2"/>
    <p:sldId id="818" r:id="rId3"/>
    <p:sldId id="878" r:id="rId4"/>
    <p:sldId id="816" r:id="rId5"/>
    <p:sldId id="871" r:id="rId6"/>
    <p:sldId id="886" r:id="rId7"/>
    <p:sldId id="817" r:id="rId8"/>
    <p:sldId id="872" r:id="rId9"/>
    <p:sldId id="873" r:id="rId10"/>
    <p:sldId id="889" r:id="rId11"/>
    <p:sldId id="820" r:id="rId12"/>
    <p:sldId id="874" r:id="rId13"/>
    <p:sldId id="885" r:id="rId14"/>
    <p:sldId id="875" r:id="rId15"/>
    <p:sldId id="876" r:id="rId16"/>
    <p:sldId id="877" r:id="rId17"/>
    <p:sldId id="879" r:id="rId18"/>
    <p:sldId id="880" r:id="rId19"/>
    <p:sldId id="881" r:id="rId20"/>
    <p:sldId id="882" r:id="rId21"/>
    <p:sldId id="883" r:id="rId22"/>
    <p:sldId id="887" r:id="rId23"/>
    <p:sldId id="884" r:id="rId24"/>
    <p:sldId id="888"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48F3C9-8EA0-4966-8B62-CED8DC9DA394}">
          <p14:sldIdLst>
            <p14:sldId id="815"/>
            <p14:sldId id="818"/>
            <p14:sldId id="878"/>
            <p14:sldId id="816"/>
            <p14:sldId id="871"/>
            <p14:sldId id="886"/>
            <p14:sldId id="817"/>
            <p14:sldId id="872"/>
            <p14:sldId id="873"/>
            <p14:sldId id="889"/>
            <p14:sldId id="820"/>
            <p14:sldId id="874"/>
            <p14:sldId id="885"/>
            <p14:sldId id="875"/>
            <p14:sldId id="876"/>
            <p14:sldId id="877"/>
            <p14:sldId id="879"/>
            <p14:sldId id="880"/>
            <p14:sldId id="881"/>
            <p14:sldId id="882"/>
            <p14:sldId id="883"/>
            <p14:sldId id="887"/>
            <p14:sldId id="884"/>
          </p14:sldIdLst>
        </p14:section>
        <p14:section name="Counselor Info" id="{E4A58253-FF52-4775-858C-50EBCA2DB463}">
          <p14:sldIdLst>
            <p14:sldId id="888"/>
          </p14:sldIdLst>
        </p14:section>
      </p14:sectionLst>
    </p:ext>
    <p:ext uri="{EFAFB233-063F-42B5-8137-9DF3F51BA10A}">
      <p15:sldGuideLst xmlns:p15="http://schemas.microsoft.com/office/powerpoint/2012/main">
        <p15:guide id="1" orient="horz" pos="3204">
          <p15:clr>
            <a:srgbClr val="A4A3A4"/>
          </p15:clr>
        </p15:guide>
        <p15:guide id="2" orient="horz" pos="2916">
          <p15:clr>
            <a:srgbClr val="A4A3A4"/>
          </p15:clr>
        </p15:guide>
        <p15:guide id="3" orient="horz" pos="2196">
          <p15:clr>
            <a:srgbClr val="A4A3A4"/>
          </p15:clr>
        </p15:guide>
        <p15:guide id="4" orient="horz" pos="276">
          <p15:clr>
            <a:srgbClr val="A4A3A4"/>
          </p15:clr>
        </p15:guide>
        <p15:guide id="5" orient="horz" pos="468">
          <p15:clr>
            <a:srgbClr val="A4A3A4"/>
          </p15:clr>
        </p15:guide>
        <p15:guide id="6" pos="5712">
          <p15:clr>
            <a:srgbClr val="A4A3A4"/>
          </p15:clr>
        </p15:guide>
        <p15:guide id="7" pos="5376">
          <p15:clr>
            <a:srgbClr val="A4A3A4"/>
          </p15:clr>
        </p15:guide>
        <p15:guide id="8" pos="4224">
          <p15:clr>
            <a:srgbClr val="A4A3A4"/>
          </p15:clr>
        </p15:guide>
        <p15:guide id="9" pos="48">
          <p15:clr>
            <a:srgbClr val="A4A3A4"/>
          </p15:clr>
        </p15:guide>
        <p15:guide id="10" pos="7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0061"/>
    <a:srgbClr val="D61469"/>
    <a:srgbClr val="12837F"/>
    <a:srgbClr val="EC435B"/>
    <a:srgbClr val="FF8F00"/>
    <a:srgbClr val="ED4058"/>
    <a:srgbClr val="364D66"/>
    <a:srgbClr val="D8DBE1"/>
    <a:srgbClr val="A8AFB9"/>
    <a:srgbClr val="F94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1CD86-0D2A-4859-B5EC-A7DA07661051}" v="6302" dt="2018-07-30T01:07:44.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autoAdjust="0"/>
    <p:restoredTop sz="94439" autoAdjust="0"/>
  </p:normalViewPr>
  <p:slideViewPr>
    <p:cSldViewPr>
      <p:cViewPr varScale="1">
        <p:scale>
          <a:sx n="132" d="100"/>
          <a:sy n="132" d="100"/>
        </p:scale>
        <p:origin x="120" y="174"/>
      </p:cViewPr>
      <p:guideLst>
        <p:guide orient="horz" pos="3204"/>
        <p:guide orient="horz" pos="2916"/>
        <p:guide orient="horz" pos="2196"/>
        <p:guide orient="horz" pos="276"/>
        <p:guide orient="horz" pos="468"/>
        <p:guide pos="5712"/>
        <p:guide pos="5376"/>
        <p:guide pos="4224"/>
        <p:guide pos="48"/>
        <p:guide pos="720"/>
      </p:guideLst>
    </p:cSldViewPr>
  </p:slideViewPr>
  <p:notesTextViewPr>
    <p:cViewPr>
      <p:scale>
        <a:sx n="1" d="1"/>
        <a:sy n="1" d="1"/>
      </p:scale>
      <p:origin x="0" y="0"/>
    </p:cViewPr>
  </p:notesTextViewPr>
  <p:sorterViewPr>
    <p:cViewPr>
      <p:scale>
        <a:sx n="63" d="100"/>
        <a:sy n="63" d="100"/>
      </p:scale>
      <p:origin x="0" y="0"/>
    </p:cViewPr>
  </p:sorterViewPr>
  <p:notesViewPr>
    <p:cSldViewPr>
      <p:cViewPr varScale="1">
        <p:scale>
          <a:sx n="53" d="100"/>
          <a:sy n="53" d="100"/>
        </p:scale>
        <p:origin x="-29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Semibold"/>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3954A-C201-EB40-9459-342C786798D2}" type="datetimeFigureOut">
              <a:rPr lang="en-US" smtClean="0">
                <a:latin typeface="Open Sans Semibold"/>
              </a:rPr>
              <a:t>11/20/2020</a:t>
            </a:fld>
            <a:endParaRPr lang="en-US" dirty="0">
              <a:latin typeface="Open Sans Semibo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Semibold"/>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52853C-6216-544B-82BE-E4DDDB9FF424}" type="slidenum">
              <a:rPr lang="en-US" smtClean="0">
                <a:latin typeface="Open Sans Semibold"/>
              </a:rPr>
              <a:t>‹#›</a:t>
            </a:fld>
            <a:endParaRPr lang="en-US" dirty="0">
              <a:latin typeface="Open Sans Semibold"/>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Semibold"/>
              </a:defRPr>
            </a:lvl1pPr>
          </a:lstStyle>
          <a:p>
            <a:endParaRPr lang="en-JM"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Semibold"/>
              </a:defRPr>
            </a:lvl1pPr>
          </a:lstStyle>
          <a:p>
            <a:fld id="{7D7D0FC4-79A4-4CD6-9D21-6D2AFDDF42EC}" type="datetimeFigureOut">
              <a:rPr lang="en-JM" smtClean="0"/>
              <a:pPr/>
              <a:t>20/11/2020</a:t>
            </a:fld>
            <a:endParaRPr lang="en-JM"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JM"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Semibold"/>
              </a:defRPr>
            </a:lvl1pPr>
          </a:lstStyle>
          <a:p>
            <a:endParaRPr lang="en-JM"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Semibold"/>
              </a:defRPr>
            </a:lvl1pPr>
          </a:lstStyle>
          <a:p>
            <a:fld id="{FEA829E4-7B8F-48ED-BCF8-1C0A3C644052}" type="slidenum">
              <a:rPr lang="en-JM" smtClean="0"/>
              <a:pPr/>
              <a:t>‹#›</a:t>
            </a:fld>
            <a:endParaRPr lang="en-JM" dirty="0"/>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Open Sans Semibold"/>
        <a:ea typeface="+mn-ea"/>
        <a:cs typeface="+mn-cs"/>
      </a:defRPr>
    </a:lvl1pPr>
    <a:lvl2pPr marL="457200" algn="l" defTabSz="914400" rtl="0" eaLnBrk="1" latinLnBrk="0" hangingPunct="1">
      <a:defRPr sz="1200" kern="1200">
        <a:solidFill>
          <a:schemeClr val="tx1"/>
        </a:solidFill>
        <a:latin typeface="Open Sans Semibold"/>
        <a:ea typeface="+mn-ea"/>
        <a:cs typeface="+mn-cs"/>
      </a:defRPr>
    </a:lvl2pPr>
    <a:lvl3pPr marL="914400" algn="l" defTabSz="914400" rtl="0" eaLnBrk="1" latinLnBrk="0" hangingPunct="1">
      <a:defRPr sz="1200" kern="1200">
        <a:solidFill>
          <a:schemeClr val="tx1"/>
        </a:solidFill>
        <a:latin typeface="Open Sans Semibold"/>
        <a:ea typeface="+mn-ea"/>
        <a:cs typeface="+mn-cs"/>
      </a:defRPr>
    </a:lvl3pPr>
    <a:lvl4pPr marL="1371600" algn="l" defTabSz="914400" rtl="0" eaLnBrk="1" latinLnBrk="0" hangingPunct="1">
      <a:defRPr sz="1200" kern="1200">
        <a:solidFill>
          <a:schemeClr val="tx1"/>
        </a:solidFill>
        <a:latin typeface="Open Sans Semibold"/>
        <a:ea typeface="+mn-ea"/>
        <a:cs typeface="+mn-cs"/>
      </a:defRPr>
    </a:lvl4pPr>
    <a:lvl5pPr marL="1828800" algn="l" defTabSz="914400" rtl="0" eaLnBrk="1" latinLnBrk="0" hangingPunct="1">
      <a:defRPr sz="1200" kern="1200">
        <a:solidFill>
          <a:schemeClr val="tx1"/>
        </a:solidFill>
        <a:latin typeface="Open Sans Semibol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19" name="Picture Placeholder 21"/>
          <p:cNvSpPr>
            <a:spLocks noGrp="1"/>
          </p:cNvSpPr>
          <p:nvPr>
            <p:ph type="pic" sz="quarter" idx="27"/>
          </p:nvPr>
        </p:nvSpPr>
        <p:spPr>
          <a:xfrm>
            <a:off x="3429000" y="1428750"/>
            <a:ext cx="2438400" cy="3352800"/>
          </a:xfrm>
        </p:spPr>
        <p:txBody>
          <a:bodyPr>
            <a:normAutofit/>
          </a:bodyPr>
          <a:lstStyle>
            <a:lvl1pPr marL="0" indent="0">
              <a:buNone/>
              <a:defRPr sz="1050"/>
            </a:lvl1pPr>
          </a:lstStyle>
          <a:p>
            <a:endParaRPr lang="en-US"/>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5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304319209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572000" y="1711278"/>
            <a:ext cx="2919699" cy="304800"/>
          </a:xfrm>
        </p:spPr>
        <p:txBody>
          <a:bodyPr anchor="ctr">
            <a:noAutofit/>
          </a:bodyPr>
          <a:lstStyle>
            <a:lvl1pPr marL="0" indent="0" algn="l">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18" y="2152650"/>
            <a:ext cx="4081981" cy="876300"/>
          </a:xfrm>
        </p:spPr>
        <p:txBody>
          <a:bodyPr>
            <a:noAutofit/>
          </a:bodyPr>
          <a:lstStyle>
            <a:lvl1pPr marL="0" indent="0" algn="l">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838200" y="1581150"/>
            <a:ext cx="2590800" cy="2590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5"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07511484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04951"/>
            <a:ext cx="8001000" cy="3047999"/>
          </a:xfrm>
        </p:spPr>
        <p:txBody>
          <a:bodyPr>
            <a:normAutofit/>
          </a:bodyPr>
          <a:lstStyle>
            <a:lvl1pPr>
              <a:defRPr sz="1300">
                <a:solidFill>
                  <a:schemeClr val="tx1">
                    <a:lumMod val="50000"/>
                    <a:lumOff val="50000"/>
                  </a:schemeClr>
                </a:solidFill>
              </a:defRPr>
            </a:lvl1pPr>
            <a:lvl2pPr>
              <a:defRPr sz="1100">
                <a:solidFill>
                  <a:schemeClr val="tx1">
                    <a:lumMod val="50000"/>
                    <a:lumOff val="50000"/>
                  </a:schemeClr>
                </a:solidFill>
              </a:defRPr>
            </a:lvl2pPr>
            <a:lvl3pPr>
              <a:defRPr sz="1100">
                <a:solidFill>
                  <a:schemeClr val="tx1">
                    <a:lumMod val="50000"/>
                    <a:lumOff val="50000"/>
                  </a:schemeClr>
                </a:solidFill>
              </a:defRPr>
            </a:lvl3pPr>
            <a:lvl4pPr>
              <a:defRPr sz="1000">
                <a:solidFill>
                  <a:schemeClr val="tx1">
                    <a:lumMod val="50000"/>
                    <a:lumOff val="50000"/>
                  </a:schemeClr>
                </a:solidFill>
              </a:defRPr>
            </a:lvl4pPr>
            <a:lvl5pPr>
              <a:defRPr sz="100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12252711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9" name="Content Placeholder 13"/>
          <p:cNvSpPr>
            <a:spLocks noGrp="1"/>
          </p:cNvSpPr>
          <p:nvPr>
            <p:ph sz="quarter" idx="42"/>
          </p:nvPr>
        </p:nvSpPr>
        <p:spPr>
          <a:xfrm>
            <a:off x="34290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0" name="Content Placeholder 13"/>
          <p:cNvSpPr>
            <a:spLocks noGrp="1"/>
          </p:cNvSpPr>
          <p:nvPr>
            <p:ph sz="quarter" idx="43"/>
          </p:nvPr>
        </p:nvSpPr>
        <p:spPr>
          <a:xfrm>
            <a:off x="6324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70488093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27"/>
          <p:cNvSpPr>
            <a:spLocks noGrp="1"/>
          </p:cNvSpPr>
          <p:nvPr>
            <p:ph type="pic" sz="quarter" idx="25"/>
          </p:nvPr>
        </p:nvSpPr>
        <p:spPr>
          <a:xfrm>
            <a:off x="2514600" y="1580251"/>
            <a:ext cx="1895856" cy="2591699"/>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551946" y="1580251"/>
            <a:ext cx="1906254" cy="2590800"/>
          </a:xfrm>
        </p:spPr>
        <p:txBody>
          <a:bodyPr>
            <a:normAutofit/>
          </a:bodyPr>
          <a:lstStyle>
            <a:lvl1pPr>
              <a:defRPr sz="1100"/>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398927229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p:cNvSpPr>
          <p:nvPr>
            <p:ph type="pic" sz="quarter" idx="50"/>
          </p:nvPr>
        </p:nvSpPr>
        <p:spPr>
          <a:xfrm>
            <a:off x="685800" y="17335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5" name="Picture Placeholder 28"/>
          <p:cNvSpPr>
            <a:spLocks noGrp="1"/>
          </p:cNvSpPr>
          <p:nvPr>
            <p:ph type="pic" sz="quarter" idx="51"/>
          </p:nvPr>
        </p:nvSpPr>
        <p:spPr>
          <a:xfrm>
            <a:off x="2667000" y="17335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6" name="Picture Placeholder 28"/>
          <p:cNvSpPr>
            <a:spLocks noGrp="1"/>
          </p:cNvSpPr>
          <p:nvPr>
            <p:ph type="pic" sz="quarter" idx="52"/>
          </p:nvPr>
        </p:nvSpPr>
        <p:spPr>
          <a:xfrm>
            <a:off x="4572000" y="1773174"/>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7" name="Picture Placeholder 28"/>
          <p:cNvSpPr>
            <a:spLocks noGrp="1"/>
          </p:cNvSpPr>
          <p:nvPr>
            <p:ph type="pic" sz="quarter" idx="53"/>
          </p:nvPr>
        </p:nvSpPr>
        <p:spPr>
          <a:xfrm>
            <a:off x="6473952" y="1765554"/>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8" name="Text Placeholder 3"/>
          <p:cNvSpPr>
            <a:spLocks noGrp="1"/>
          </p:cNvSpPr>
          <p:nvPr>
            <p:ph type="body" sz="quarter" idx="57"/>
          </p:nvPr>
        </p:nvSpPr>
        <p:spPr>
          <a:xfrm>
            <a:off x="25908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9" name="Text Placeholder 3"/>
          <p:cNvSpPr>
            <a:spLocks noGrp="1"/>
          </p:cNvSpPr>
          <p:nvPr>
            <p:ph type="body" sz="quarter" idx="58"/>
          </p:nvPr>
        </p:nvSpPr>
        <p:spPr>
          <a:xfrm>
            <a:off x="45720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0" name="Text Placeholder 3"/>
          <p:cNvSpPr>
            <a:spLocks noGrp="1"/>
          </p:cNvSpPr>
          <p:nvPr>
            <p:ph type="body" sz="quarter" idx="59"/>
          </p:nvPr>
        </p:nvSpPr>
        <p:spPr>
          <a:xfrm>
            <a:off x="64008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1" name="Text Placeholder 3"/>
          <p:cNvSpPr>
            <a:spLocks noGrp="1"/>
          </p:cNvSpPr>
          <p:nvPr>
            <p:ph type="body" sz="quarter" idx="60"/>
          </p:nvPr>
        </p:nvSpPr>
        <p:spPr>
          <a:xfrm>
            <a:off x="6096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2" name="Text Placeholder 7"/>
          <p:cNvSpPr>
            <a:spLocks noGrp="1"/>
          </p:cNvSpPr>
          <p:nvPr>
            <p:ph type="body" sz="quarter" idx="61"/>
          </p:nvPr>
        </p:nvSpPr>
        <p:spPr>
          <a:xfrm>
            <a:off x="25908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3" name="Text Placeholder 7"/>
          <p:cNvSpPr>
            <a:spLocks noGrp="1"/>
          </p:cNvSpPr>
          <p:nvPr>
            <p:ph type="body" sz="quarter" idx="62"/>
          </p:nvPr>
        </p:nvSpPr>
        <p:spPr>
          <a:xfrm>
            <a:off x="45720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4" name="Text Placeholder 7"/>
          <p:cNvSpPr>
            <a:spLocks noGrp="1"/>
          </p:cNvSpPr>
          <p:nvPr>
            <p:ph type="body" sz="quarter" idx="63"/>
          </p:nvPr>
        </p:nvSpPr>
        <p:spPr>
          <a:xfrm>
            <a:off x="64008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5" name="Text Placeholder 7"/>
          <p:cNvSpPr>
            <a:spLocks noGrp="1"/>
          </p:cNvSpPr>
          <p:nvPr>
            <p:ph type="body" sz="quarter" idx="64"/>
          </p:nvPr>
        </p:nvSpPr>
        <p:spPr>
          <a:xfrm>
            <a:off x="6096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6928695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622443" y="3638550"/>
            <a:ext cx="1739757"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28" name="Text Placeholder 5"/>
          <p:cNvSpPr>
            <a:spLocks noGrp="1"/>
          </p:cNvSpPr>
          <p:nvPr>
            <p:ph type="body" sz="quarter" idx="69"/>
          </p:nvPr>
        </p:nvSpPr>
        <p:spPr>
          <a:xfrm>
            <a:off x="2654174" y="3643312"/>
            <a:ext cx="1613026"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29" name="Text Placeholder 11"/>
          <p:cNvSpPr>
            <a:spLocks noGrp="1"/>
          </p:cNvSpPr>
          <p:nvPr>
            <p:ph type="body" sz="quarter" idx="70"/>
          </p:nvPr>
        </p:nvSpPr>
        <p:spPr>
          <a:xfrm>
            <a:off x="609601" y="3262312"/>
            <a:ext cx="1752600"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1" name="Text Placeholder 11"/>
          <p:cNvSpPr>
            <a:spLocks noGrp="1"/>
          </p:cNvSpPr>
          <p:nvPr>
            <p:ph type="body" sz="quarter" idx="72"/>
          </p:nvPr>
        </p:nvSpPr>
        <p:spPr>
          <a:xfrm>
            <a:off x="2654174" y="3262312"/>
            <a:ext cx="160178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3" name="Text Placeholder 5"/>
          <p:cNvSpPr>
            <a:spLocks noGrp="1"/>
          </p:cNvSpPr>
          <p:nvPr>
            <p:ph type="body" sz="quarter" idx="74"/>
          </p:nvPr>
        </p:nvSpPr>
        <p:spPr>
          <a:xfrm>
            <a:off x="4648200" y="3643312"/>
            <a:ext cx="1675229"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34" name="Text Placeholder 11"/>
          <p:cNvSpPr>
            <a:spLocks noGrp="1"/>
          </p:cNvSpPr>
          <p:nvPr>
            <p:ph type="body" sz="quarter" idx="75"/>
          </p:nvPr>
        </p:nvSpPr>
        <p:spPr>
          <a:xfrm>
            <a:off x="4648200" y="3262312"/>
            <a:ext cx="166355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6" name="Text Placeholder 5"/>
          <p:cNvSpPr>
            <a:spLocks noGrp="1"/>
          </p:cNvSpPr>
          <p:nvPr>
            <p:ph type="body" sz="quarter" idx="77"/>
          </p:nvPr>
        </p:nvSpPr>
        <p:spPr>
          <a:xfrm>
            <a:off x="6630036" y="3643312"/>
            <a:ext cx="1751964"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37" name="Text Placeholder 11"/>
          <p:cNvSpPr>
            <a:spLocks noGrp="1"/>
          </p:cNvSpPr>
          <p:nvPr>
            <p:ph type="body" sz="quarter" idx="78"/>
          </p:nvPr>
        </p:nvSpPr>
        <p:spPr>
          <a:xfrm>
            <a:off x="6630036" y="3262312"/>
            <a:ext cx="173975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9" name="Picture Placeholder 4"/>
          <p:cNvSpPr>
            <a:spLocks noGrp="1"/>
          </p:cNvSpPr>
          <p:nvPr>
            <p:ph type="pic" sz="quarter" idx="80"/>
          </p:nvPr>
        </p:nvSpPr>
        <p:spPr>
          <a:xfrm>
            <a:off x="6096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0" name="Picture Placeholder 4"/>
          <p:cNvSpPr>
            <a:spLocks noGrp="1"/>
          </p:cNvSpPr>
          <p:nvPr>
            <p:ph type="pic" sz="quarter" idx="81"/>
          </p:nvPr>
        </p:nvSpPr>
        <p:spPr>
          <a:xfrm>
            <a:off x="26162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1" name="Picture Placeholder 4"/>
          <p:cNvSpPr>
            <a:spLocks noGrp="1"/>
          </p:cNvSpPr>
          <p:nvPr>
            <p:ph type="pic" sz="quarter" idx="82"/>
          </p:nvPr>
        </p:nvSpPr>
        <p:spPr>
          <a:xfrm>
            <a:off x="46228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2" name="Picture Placeholder 4"/>
          <p:cNvSpPr>
            <a:spLocks noGrp="1"/>
          </p:cNvSpPr>
          <p:nvPr>
            <p:ph type="pic" sz="quarter" idx="83"/>
          </p:nvPr>
        </p:nvSpPr>
        <p:spPr>
          <a:xfrm>
            <a:off x="6629400" y="1581150"/>
            <a:ext cx="1905000" cy="1371600"/>
          </a:xfrm>
        </p:spPr>
        <p:txBody>
          <a:bodyPr>
            <a:normAutofit/>
          </a:bodyPr>
          <a:lstStyle>
            <a:lvl1pPr>
              <a:defRPr sz="1050">
                <a:latin typeface="Open Sans Semibold"/>
                <a:cs typeface="Open Sans Semibold"/>
              </a:defRPr>
            </a:lvl1pPr>
          </a:lstStyle>
          <a:p>
            <a:endParaRPr lang="en-US" dirty="0"/>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413541644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533400" y="1524000"/>
            <a:ext cx="8001000" cy="2819400"/>
          </a:xfrm>
        </p:spPr>
        <p:txBody>
          <a:bodyPr>
            <a:normAutofit/>
          </a:bodyPr>
          <a:lstStyle>
            <a:lvl1pPr marL="342900" indent="-342900">
              <a:buFont typeface="Courier New" pitchFamily="49" charset="0"/>
              <a:buChar char="o"/>
              <a:defRPr sz="1100">
                <a:solidFill>
                  <a:schemeClr val="tx1">
                    <a:lumMod val="50000"/>
                    <a:lumOff val="50000"/>
                  </a:schemeClr>
                </a:solidFill>
                <a:latin typeface="Open Sans Semibold"/>
                <a:cs typeface="Open Sans Semibold"/>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5107035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066164"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8" name="Text Placeholder 13"/>
          <p:cNvSpPr>
            <a:spLocks noGrp="1"/>
          </p:cNvSpPr>
          <p:nvPr>
            <p:ph type="body" sz="quarter" idx="48"/>
          </p:nvPr>
        </p:nvSpPr>
        <p:spPr>
          <a:xfrm>
            <a:off x="1066482"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9" name="Text Placeholder 13"/>
          <p:cNvSpPr>
            <a:spLocks noGrp="1"/>
          </p:cNvSpPr>
          <p:nvPr>
            <p:ph type="body" sz="quarter" idx="49"/>
          </p:nvPr>
        </p:nvSpPr>
        <p:spPr>
          <a:xfrm>
            <a:off x="10668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0" name="Text Placeholder 13"/>
          <p:cNvSpPr>
            <a:spLocks noGrp="1"/>
          </p:cNvSpPr>
          <p:nvPr>
            <p:ph type="body" sz="quarter" idx="50"/>
          </p:nvPr>
        </p:nvSpPr>
        <p:spPr>
          <a:xfrm>
            <a:off x="10668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1" name="Text Placeholder 13"/>
          <p:cNvSpPr>
            <a:spLocks noGrp="1"/>
          </p:cNvSpPr>
          <p:nvPr>
            <p:ph type="body" sz="quarter" idx="51"/>
          </p:nvPr>
        </p:nvSpPr>
        <p:spPr>
          <a:xfrm>
            <a:off x="10668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2" name="Content Placeholder 6"/>
          <p:cNvSpPr>
            <a:spLocks noGrp="1" noChangeAspect="1"/>
          </p:cNvSpPr>
          <p:nvPr>
            <p:ph sz="quarter" idx="55" hasCustomPrompt="1"/>
          </p:nvPr>
        </p:nvSpPr>
        <p:spPr>
          <a:xfrm>
            <a:off x="640080" y="1748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17" name="Text Placeholder 13"/>
          <p:cNvSpPr>
            <a:spLocks noGrp="1"/>
          </p:cNvSpPr>
          <p:nvPr>
            <p:ph type="body" sz="quarter" idx="60"/>
          </p:nvPr>
        </p:nvSpPr>
        <p:spPr>
          <a:xfrm>
            <a:off x="5105082"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8" name="Text Placeholder 13"/>
          <p:cNvSpPr>
            <a:spLocks noGrp="1"/>
          </p:cNvSpPr>
          <p:nvPr>
            <p:ph type="body" sz="quarter" idx="61"/>
          </p:nvPr>
        </p:nvSpPr>
        <p:spPr>
          <a:xfrm>
            <a:off x="5105400"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9" name="Text Placeholder 13"/>
          <p:cNvSpPr>
            <a:spLocks noGrp="1"/>
          </p:cNvSpPr>
          <p:nvPr>
            <p:ph type="body" sz="quarter" idx="62"/>
          </p:nvPr>
        </p:nvSpPr>
        <p:spPr>
          <a:xfrm>
            <a:off x="51054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0" name="Text Placeholder 13"/>
          <p:cNvSpPr>
            <a:spLocks noGrp="1"/>
          </p:cNvSpPr>
          <p:nvPr>
            <p:ph type="body" sz="quarter" idx="63"/>
          </p:nvPr>
        </p:nvSpPr>
        <p:spPr>
          <a:xfrm>
            <a:off x="51054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1" name="Text Placeholder 13"/>
          <p:cNvSpPr>
            <a:spLocks noGrp="1"/>
          </p:cNvSpPr>
          <p:nvPr>
            <p:ph type="body" sz="quarter" idx="64"/>
          </p:nvPr>
        </p:nvSpPr>
        <p:spPr>
          <a:xfrm>
            <a:off x="51054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7" name="Content Placeholder 6"/>
          <p:cNvSpPr>
            <a:spLocks noGrp="1" noChangeAspect="1"/>
          </p:cNvSpPr>
          <p:nvPr>
            <p:ph sz="quarter" idx="65" hasCustomPrompt="1"/>
          </p:nvPr>
        </p:nvSpPr>
        <p:spPr>
          <a:xfrm>
            <a:off x="640080" y="229743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28" name="Content Placeholder 6"/>
          <p:cNvSpPr>
            <a:spLocks noGrp="1" noChangeAspect="1"/>
          </p:cNvSpPr>
          <p:nvPr>
            <p:ph sz="quarter" idx="66" hasCustomPrompt="1"/>
          </p:nvPr>
        </p:nvSpPr>
        <p:spPr>
          <a:xfrm>
            <a:off x="640080" y="2891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29" name="Content Placeholder 6"/>
          <p:cNvSpPr>
            <a:spLocks noGrp="1" noChangeAspect="1"/>
          </p:cNvSpPr>
          <p:nvPr>
            <p:ph sz="quarter" idx="67" hasCustomPrompt="1"/>
          </p:nvPr>
        </p:nvSpPr>
        <p:spPr>
          <a:xfrm>
            <a:off x="640080" y="34251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0" name="Content Placeholder 6"/>
          <p:cNvSpPr>
            <a:spLocks noGrp="1" noChangeAspect="1"/>
          </p:cNvSpPr>
          <p:nvPr>
            <p:ph sz="quarter" idx="68" hasCustomPrompt="1"/>
          </p:nvPr>
        </p:nvSpPr>
        <p:spPr>
          <a:xfrm>
            <a:off x="640080" y="39585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1" name="Content Placeholder 6"/>
          <p:cNvSpPr>
            <a:spLocks noGrp="1" noChangeAspect="1"/>
          </p:cNvSpPr>
          <p:nvPr>
            <p:ph sz="quarter" idx="69" hasCustomPrompt="1"/>
          </p:nvPr>
        </p:nvSpPr>
        <p:spPr>
          <a:xfrm>
            <a:off x="4693920" y="1748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2" name="Content Placeholder 6"/>
          <p:cNvSpPr>
            <a:spLocks noGrp="1" noChangeAspect="1"/>
          </p:cNvSpPr>
          <p:nvPr>
            <p:ph sz="quarter" idx="70" hasCustomPrompt="1"/>
          </p:nvPr>
        </p:nvSpPr>
        <p:spPr>
          <a:xfrm>
            <a:off x="4693920" y="229743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3" name="Content Placeholder 6"/>
          <p:cNvSpPr>
            <a:spLocks noGrp="1" noChangeAspect="1"/>
          </p:cNvSpPr>
          <p:nvPr>
            <p:ph sz="quarter" idx="71" hasCustomPrompt="1"/>
          </p:nvPr>
        </p:nvSpPr>
        <p:spPr>
          <a:xfrm>
            <a:off x="4693920" y="2891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4" name="Content Placeholder 6"/>
          <p:cNvSpPr>
            <a:spLocks noGrp="1" noChangeAspect="1"/>
          </p:cNvSpPr>
          <p:nvPr>
            <p:ph sz="quarter" idx="72" hasCustomPrompt="1"/>
          </p:nvPr>
        </p:nvSpPr>
        <p:spPr>
          <a:xfrm>
            <a:off x="4693920" y="34251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35" name="Content Placeholder 6"/>
          <p:cNvSpPr>
            <a:spLocks noGrp="1" noChangeAspect="1"/>
          </p:cNvSpPr>
          <p:nvPr>
            <p:ph sz="quarter" idx="73" hasCustomPrompt="1"/>
          </p:nvPr>
        </p:nvSpPr>
        <p:spPr>
          <a:xfrm>
            <a:off x="4693920" y="39585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a:t>1</a:t>
            </a:r>
          </a:p>
        </p:txBody>
      </p:sp>
      <p:sp>
        <p:nvSpPr>
          <p:cNvPr id="2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36"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88901058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355768481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8229600" cy="2971802"/>
          </a:xfrm>
        </p:spPr>
        <p:txBody>
          <a:bodyPr>
            <a:normAutofit/>
          </a:bodyPr>
          <a:lstStyle>
            <a:lvl1pPr>
              <a:defRPr sz="135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stStyle>
          <a:p>
            <a:pPr lvl="0"/>
            <a:r>
              <a:rPr lang="en-US" dirty="0"/>
              <a:t>Click to edit Master text styles</a:t>
            </a:r>
          </a:p>
          <a:p>
            <a:pPr lvl="1"/>
            <a:r>
              <a:rPr lang="en-US" dirty="0"/>
              <a:t>Second level</a:t>
            </a:r>
          </a:p>
          <a:p>
            <a:pPr lvl="2"/>
            <a:r>
              <a:rPr lang="en-US" dirty="0"/>
              <a:t>Third </a:t>
            </a:r>
            <a:r>
              <a:rPr lang="en-US" dirty="0" err="1"/>
              <a:t>leve</a:t>
            </a:r>
            <a:endParaRPr lang="en-US" dirty="0"/>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1888256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a:t>Click to edit Master title style</a:t>
            </a:r>
          </a:p>
        </p:txBody>
      </p:sp>
      <p:sp>
        <p:nvSpPr>
          <p:cNvPr id="4" name="Picture Placeholder 28"/>
          <p:cNvSpPr>
            <a:spLocks noGrp="1" noChangeAspect="1"/>
          </p:cNvSpPr>
          <p:nvPr>
            <p:ph type="pic" sz="quarter" idx="51"/>
          </p:nvPr>
        </p:nvSpPr>
        <p:spPr>
          <a:xfrm>
            <a:off x="53340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 name="Picture Placeholder 28"/>
          <p:cNvSpPr>
            <a:spLocks noGrp="1" noChangeAspect="1"/>
          </p:cNvSpPr>
          <p:nvPr>
            <p:ph type="pic" sz="quarter" idx="52"/>
          </p:nvPr>
        </p:nvSpPr>
        <p:spPr>
          <a:xfrm>
            <a:off x="16764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5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76463272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533400" y="1504950"/>
            <a:ext cx="2133600" cy="274320"/>
          </a:xfrm>
        </p:spPr>
        <p:txBody>
          <a:bodyPr>
            <a:noAutofit/>
          </a:bodyPr>
          <a:lstStyle>
            <a:lvl1pPr marL="0" indent="0">
              <a:buNone/>
              <a:defRPr sz="1350">
                <a:solidFill>
                  <a:schemeClr val="tx1"/>
                </a:solidFill>
                <a:latin typeface="Open Sans Bold"/>
                <a:cs typeface="Open Sans Bold"/>
              </a:defRPr>
            </a:lvl1pPr>
          </a:lstStyle>
          <a:p>
            <a:pPr lvl="0"/>
            <a:endParaRPr lang="en-JM" dirty="0"/>
          </a:p>
        </p:txBody>
      </p:sp>
      <p:sp>
        <p:nvSpPr>
          <p:cNvPr id="9" name="Text Placeholder 14"/>
          <p:cNvSpPr>
            <a:spLocks noGrp="1"/>
          </p:cNvSpPr>
          <p:nvPr>
            <p:ph type="body" sz="quarter" idx="34"/>
          </p:nvPr>
        </p:nvSpPr>
        <p:spPr>
          <a:xfrm>
            <a:off x="533400" y="1809750"/>
            <a:ext cx="2819400" cy="609600"/>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0" name="Text Placeholder 2"/>
          <p:cNvSpPr>
            <a:spLocks noGrp="1"/>
          </p:cNvSpPr>
          <p:nvPr>
            <p:ph type="body" sz="quarter" idx="35"/>
          </p:nvPr>
        </p:nvSpPr>
        <p:spPr>
          <a:xfrm>
            <a:off x="533400" y="2571750"/>
            <a:ext cx="2133600" cy="274320"/>
          </a:xfrm>
        </p:spPr>
        <p:txBody>
          <a:bodyPr>
            <a:noAutofit/>
          </a:bodyPr>
          <a:lstStyle>
            <a:lvl1pPr marL="0" indent="0">
              <a:buNone/>
              <a:defRPr sz="1350">
                <a:solidFill>
                  <a:schemeClr val="tx1"/>
                </a:solidFill>
                <a:latin typeface="Open Sans Bold"/>
                <a:cs typeface="Open Sans Bold"/>
              </a:defRPr>
            </a:lvl1pPr>
          </a:lstStyle>
          <a:p>
            <a:pPr lvl="0"/>
            <a:endParaRPr lang="en-JM" dirty="0"/>
          </a:p>
        </p:txBody>
      </p:sp>
      <p:sp>
        <p:nvSpPr>
          <p:cNvPr id="11" name="Text Placeholder 14"/>
          <p:cNvSpPr>
            <a:spLocks noGrp="1"/>
          </p:cNvSpPr>
          <p:nvPr>
            <p:ph type="body" sz="quarter" idx="36"/>
          </p:nvPr>
        </p:nvSpPr>
        <p:spPr>
          <a:xfrm>
            <a:off x="533400" y="2876550"/>
            <a:ext cx="2819400" cy="609600"/>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2" name="Text Placeholder 2"/>
          <p:cNvSpPr>
            <a:spLocks noGrp="1"/>
          </p:cNvSpPr>
          <p:nvPr>
            <p:ph type="body" sz="quarter" idx="37"/>
          </p:nvPr>
        </p:nvSpPr>
        <p:spPr>
          <a:xfrm>
            <a:off x="533400" y="3638550"/>
            <a:ext cx="2133600" cy="274320"/>
          </a:xfrm>
        </p:spPr>
        <p:txBody>
          <a:bodyPr>
            <a:noAutofit/>
          </a:bodyPr>
          <a:lstStyle>
            <a:lvl1pPr marL="0" indent="0">
              <a:buNone/>
              <a:defRPr sz="1350">
                <a:solidFill>
                  <a:schemeClr val="tx1"/>
                </a:solidFill>
                <a:latin typeface="Open Sans Bold"/>
                <a:cs typeface="Open Sans Bold"/>
              </a:defRPr>
            </a:lvl1pPr>
          </a:lstStyle>
          <a:p>
            <a:pPr lvl="0"/>
            <a:endParaRPr lang="en-JM" dirty="0"/>
          </a:p>
        </p:txBody>
      </p:sp>
      <p:sp>
        <p:nvSpPr>
          <p:cNvPr id="13" name="Text Placeholder 14"/>
          <p:cNvSpPr>
            <a:spLocks noGrp="1"/>
          </p:cNvSpPr>
          <p:nvPr>
            <p:ph type="body" sz="quarter" idx="38"/>
          </p:nvPr>
        </p:nvSpPr>
        <p:spPr>
          <a:xfrm>
            <a:off x="533400" y="3943350"/>
            <a:ext cx="2819400" cy="609600"/>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42436985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3656840"/>
          </a:xfrm>
        </p:spPr>
        <p:txBody>
          <a:bodyPr>
            <a:normAutofit/>
          </a:bodyPr>
          <a:lstStyle>
            <a:lvl1pPr>
              <a:defRPr sz="1400">
                <a:solidFill>
                  <a:srgbClr val="17375E"/>
                </a:solidFill>
              </a:defRPr>
            </a:lvl1pPr>
          </a:lstStyle>
          <a:p>
            <a:endParaRPr lang="en-JM"/>
          </a:p>
        </p:txBody>
      </p:sp>
    </p:spTree>
    <p:extLst>
      <p:ext uri="{BB962C8B-B14F-4D97-AF65-F5344CB8AC3E}">
        <p14:creationId xmlns:p14="http://schemas.microsoft.com/office/powerpoint/2010/main" val="309388573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5161790"/>
          </a:xfrm>
        </p:spPr>
        <p:txBody>
          <a:bodyPr>
            <a:normAutofit/>
          </a:bodyPr>
          <a:lstStyle>
            <a:lvl1pPr>
              <a:defRPr sz="1400">
                <a:solidFill>
                  <a:srgbClr val="17375E"/>
                </a:solidFill>
              </a:defRPr>
            </a:lvl1pPr>
          </a:lstStyle>
          <a:p>
            <a:endParaRPr lang="en-JM"/>
          </a:p>
        </p:txBody>
      </p:sp>
      <p:sp>
        <p:nvSpPr>
          <p:cNvPr id="3" name="Picture Placeholder 2"/>
          <p:cNvSpPr>
            <a:spLocks noGrp="1"/>
          </p:cNvSpPr>
          <p:nvPr>
            <p:ph type="pic" sz="quarter" idx="60"/>
          </p:nvPr>
        </p:nvSpPr>
        <p:spPr>
          <a:xfrm>
            <a:off x="6096000" y="1123951"/>
            <a:ext cx="1676400" cy="2915999"/>
          </a:xfrm>
        </p:spPr>
        <p:txBody>
          <a:bodyPr/>
          <a:lstStyle/>
          <a:p>
            <a:endParaRPr lang="en-US"/>
          </a:p>
        </p:txBody>
      </p:sp>
    </p:spTree>
    <p:extLst>
      <p:ext uri="{BB962C8B-B14F-4D97-AF65-F5344CB8AC3E}">
        <p14:creationId xmlns:p14="http://schemas.microsoft.com/office/powerpoint/2010/main" val="345890970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609600" y="1657350"/>
            <a:ext cx="2133600" cy="1371600"/>
          </a:xfrm>
        </p:spPr>
        <p:txBody>
          <a:bodyPr>
            <a:normAutofit/>
          </a:bodyPr>
          <a:lstStyle>
            <a:lvl1pPr marL="0" indent="0">
              <a:buFontTx/>
              <a:buNone/>
              <a:defRPr sz="1100">
                <a:solidFill>
                  <a:srgbClr val="17252F"/>
                </a:solidFill>
              </a:defRPr>
            </a:lvl1pPr>
          </a:lstStyle>
          <a:p>
            <a:endParaRPr lang="en-JM"/>
          </a:p>
        </p:txBody>
      </p:sp>
      <p:sp>
        <p:nvSpPr>
          <p:cNvPr id="8" name="Picture Placeholder 3"/>
          <p:cNvSpPr>
            <a:spLocks noGrp="1"/>
          </p:cNvSpPr>
          <p:nvPr>
            <p:ph type="pic" sz="quarter" idx="57"/>
          </p:nvPr>
        </p:nvSpPr>
        <p:spPr>
          <a:xfrm>
            <a:off x="2836862" y="1657350"/>
            <a:ext cx="2133600" cy="1371600"/>
          </a:xfrm>
        </p:spPr>
        <p:txBody>
          <a:bodyPr>
            <a:normAutofit/>
          </a:bodyPr>
          <a:lstStyle>
            <a:lvl1pPr marL="0" indent="0">
              <a:buFontTx/>
              <a:buNone/>
              <a:defRPr sz="1100">
                <a:solidFill>
                  <a:srgbClr val="17252F"/>
                </a:solidFill>
              </a:defRPr>
            </a:lvl1pPr>
          </a:lstStyle>
          <a:p>
            <a:endParaRPr lang="en-JM"/>
          </a:p>
        </p:txBody>
      </p:sp>
      <p:sp>
        <p:nvSpPr>
          <p:cNvPr id="9" name="Picture Placeholder 3"/>
          <p:cNvSpPr>
            <a:spLocks noGrp="1"/>
          </p:cNvSpPr>
          <p:nvPr>
            <p:ph type="pic" sz="quarter" idx="58"/>
          </p:nvPr>
        </p:nvSpPr>
        <p:spPr>
          <a:xfrm>
            <a:off x="609600" y="3105150"/>
            <a:ext cx="2133600" cy="1371600"/>
          </a:xfrm>
        </p:spPr>
        <p:txBody>
          <a:bodyPr>
            <a:normAutofit/>
          </a:bodyPr>
          <a:lstStyle>
            <a:lvl1pPr marL="0" indent="0">
              <a:buFontTx/>
              <a:buNone/>
              <a:defRPr sz="1100">
                <a:solidFill>
                  <a:srgbClr val="17252F"/>
                </a:solidFill>
              </a:defRPr>
            </a:lvl1pPr>
          </a:lstStyle>
          <a:p>
            <a:endParaRPr lang="en-JM"/>
          </a:p>
        </p:txBody>
      </p:sp>
      <p:sp>
        <p:nvSpPr>
          <p:cNvPr id="10" name="Picture Placeholder 3"/>
          <p:cNvSpPr>
            <a:spLocks noGrp="1"/>
          </p:cNvSpPr>
          <p:nvPr>
            <p:ph type="pic" sz="quarter" idx="59"/>
          </p:nvPr>
        </p:nvSpPr>
        <p:spPr>
          <a:xfrm>
            <a:off x="2836862" y="3105150"/>
            <a:ext cx="2133600" cy="1371600"/>
          </a:xfrm>
        </p:spPr>
        <p:txBody>
          <a:bodyPr>
            <a:normAutofit/>
          </a:bodyPr>
          <a:lstStyle>
            <a:lvl1pPr marL="0" indent="0">
              <a:buFontTx/>
              <a:buNone/>
              <a:defRPr sz="1100">
                <a:solidFill>
                  <a:srgbClr val="17252F"/>
                </a:solidFill>
              </a:defRPr>
            </a:lvl1pPr>
          </a:lstStyle>
          <a:p>
            <a:endParaRPr lang="en-JM"/>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06051319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0" y="0"/>
            <a:ext cx="9143999" cy="3181350"/>
          </a:xfrm>
          <a:prstGeom prst="rect">
            <a:avLst/>
          </a:prstGeom>
          <a:solidFill>
            <a:schemeClr val="accent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pic>
        <p:nvPicPr>
          <p:cNvPr id="9" name="Picture 8" descr="MacBook-Pro-mocku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72012" y="1428750"/>
            <a:ext cx="3799976" cy="2362199"/>
          </a:xfrm>
          <a:prstGeom prst="rect">
            <a:avLst/>
          </a:prstGeom>
        </p:spPr>
      </p:pic>
      <p:sp>
        <p:nvSpPr>
          <p:cNvPr id="10" name="Picture Placeholder 2"/>
          <p:cNvSpPr>
            <a:spLocks noGrp="1"/>
          </p:cNvSpPr>
          <p:nvPr>
            <p:ph type="pic" sz="quarter" idx="13"/>
          </p:nvPr>
        </p:nvSpPr>
        <p:spPr>
          <a:xfrm>
            <a:off x="3160566" y="1598400"/>
            <a:ext cx="2808000" cy="1760694"/>
          </a:xfrm>
        </p:spPr>
        <p:txBody>
          <a:bodyPr>
            <a:normAutofit/>
          </a:bodyPr>
          <a:lstStyle>
            <a:lvl1pPr>
              <a:defRPr sz="1050">
                <a:solidFill>
                  <a:schemeClr val="bg1"/>
                </a:solidFill>
              </a:defRPr>
            </a:lvl1pPr>
          </a:lstStyle>
          <a:p>
            <a:endParaRPr lang="en-JM" dirty="0"/>
          </a:p>
        </p:txBody>
      </p:sp>
      <p:sp>
        <p:nvSpPr>
          <p:cNvPr id="6" name="Title Placeholder 1"/>
          <p:cNvSpPr>
            <a:spLocks noGrp="1"/>
          </p:cNvSpPr>
          <p:nvPr>
            <p:ph type="title"/>
          </p:nvPr>
        </p:nvSpPr>
        <p:spPr>
          <a:xfrm>
            <a:off x="762000" y="438150"/>
            <a:ext cx="7620000" cy="857250"/>
          </a:xfrm>
          <a:prstGeom prst="rect">
            <a:avLst/>
          </a:prstGeom>
        </p:spPr>
        <p:txBody>
          <a:bodyPr vert="horz" lIns="91440" tIns="45720" rIns="91440" bIns="45720" rtlCol="0" anchor="ctr">
            <a:normAutofit/>
          </a:bodyPr>
          <a:lstStyle>
            <a:lvl1pPr algn="ctr">
              <a:defRPr>
                <a:solidFill>
                  <a:schemeClr val="bg2"/>
                </a:solidFill>
              </a:defRPr>
            </a:lvl1pPr>
          </a:lstStyle>
          <a:p>
            <a:r>
              <a:rPr lang="en-US" dirty="0"/>
              <a:t>Click to edit Master title style</a:t>
            </a:r>
            <a:endParaRPr lang="en-JM" dirty="0"/>
          </a:p>
        </p:txBody>
      </p:sp>
      <p:sp>
        <p:nvSpPr>
          <p:cNvPr id="7" name="Text Placeholder 17"/>
          <p:cNvSpPr>
            <a:spLocks noGrp="1"/>
          </p:cNvSpPr>
          <p:nvPr>
            <p:ph type="body" sz="quarter" idx="24"/>
          </p:nvPr>
        </p:nvSpPr>
        <p:spPr>
          <a:xfrm>
            <a:off x="2057400" y="457200"/>
            <a:ext cx="5029200" cy="323850"/>
          </a:xfrm>
        </p:spPr>
        <p:txBody>
          <a:bodyPr>
            <a:noAutofit/>
          </a:bodyPr>
          <a:lstStyle>
            <a:lvl1pPr marL="0" indent="0" algn="ctr">
              <a:buFontTx/>
              <a:buNone/>
              <a:defRPr sz="1300" b="0" kern="0" spc="0">
                <a:solidFill>
                  <a:schemeClr val="bg2"/>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5213880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0" y="0"/>
            <a:ext cx="9143999" cy="2952750"/>
          </a:xfrm>
          <a:prstGeom prst="rect">
            <a:avLst/>
          </a:prstGeom>
          <a:solidFill>
            <a:schemeClr val="accent3"/>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sp>
        <p:nvSpPr>
          <p:cNvPr id="11" name="Picture Placeholder 28"/>
          <p:cNvSpPr>
            <a:spLocks noGrp="1"/>
          </p:cNvSpPr>
          <p:nvPr>
            <p:ph type="pic" sz="quarter" idx="51"/>
          </p:nvPr>
        </p:nvSpPr>
        <p:spPr>
          <a:xfrm>
            <a:off x="3810000" y="6667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214397348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5" name="Picture Placeholder 17"/>
          <p:cNvSpPr>
            <a:spLocks noGrp="1" noChangeAspect="1"/>
          </p:cNvSpPr>
          <p:nvPr>
            <p:ph type="pic" sz="quarter" idx="23"/>
          </p:nvPr>
        </p:nvSpPr>
        <p:spPr>
          <a:xfrm>
            <a:off x="4086001" y="1218752"/>
            <a:ext cx="971999" cy="971998"/>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
        <p:nvSpPr>
          <p:cNvPr id="16" name="Title Placeholder 1"/>
          <p:cNvSpPr>
            <a:spLocks noGrp="1"/>
          </p:cNvSpPr>
          <p:nvPr>
            <p:ph type="title"/>
          </p:nvPr>
        </p:nvSpPr>
        <p:spPr>
          <a:xfrm>
            <a:off x="609600" y="2240573"/>
            <a:ext cx="8229600" cy="857250"/>
          </a:xfrm>
          <a:prstGeom prst="rect">
            <a:avLst/>
          </a:prstGeom>
        </p:spPr>
        <p:txBody>
          <a:bodyPr vert="horz" lIns="91440" tIns="45720" rIns="91440" bIns="45720" rtlCol="0" anchor="ctr">
            <a:normAutofit/>
          </a:bodyPr>
          <a:lstStyle>
            <a:lvl1pPr>
              <a:defRPr sz="2400">
                <a:solidFill>
                  <a:schemeClr val="bg1">
                    <a:lumMod val="10000"/>
                  </a:schemeClr>
                </a:solidFill>
              </a:defRPr>
            </a:lvl1pPr>
          </a:lstStyle>
          <a:p>
            <a:r>
              <a:rPr lang="en-US" dirty="0"/>
              <a:t>Click to edit Master title style</a:t>
            </a:r>
            <a:endParaRPr lang="en-JM" dirty="0"/>
          </a:p>
        </p:txBody>
      </p:sp>
    </p:spTree>
    <p:extLst>
      <p:ext uri="{BB962C8B-B14F-4D97-AF65-F5344CB8AC3E}">
        <p14:creationId xmlns:p14="http://schemas.microsoft.com/office/powerpoint/2010/main" val="52837094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9" name="Picture 8" descr="MacBook-Pro-mocku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1710833"/>
            <a:ext cx="4817160" cy="2994517"/>
          </a:xfrm>
          <a:prstGeom prst="rect">
            <a:avLst/>
          </a:prstGeom>
        </p:spPr>
      </p:pic>
      <p:sp>
        <p:nvSpPr>
          <p:cNvPr id="10" name="Picture Placeholder 2"/>
          <p:cNvSpPr>
            <a:spLocks noGrp="1"/>
          </p:cNvSpPr>
          <p:nvPr>
            <p:ph type="pic" sz="quarter" idx="13"/>
          </p:nvPr>
        </p:nvSpPr>
        <p:spPr>
          <a:xfrm>
            <a:off x="1231200" y="1926000"/>
            <a:ext cx="3564000" cy="2232000"/>
          </a:xfrm>
        </p:spPr>
        <p:txBody>
          <a:bodyPr>
            <a:normAutofit/>
          </a:bodyPr>
          <a:lstStyle>
            <a:lvl1pPr>
              <a:defRPr sz="1400">
                <a:solidFill>
                  <a:schemeClr val="bg1"/>
                </a:solidFill>
              </a:defRPr>
            </a:lvl1pPr>
          </a:lstStyle>
          <a:p>
            <a:endParaRPr lang="en-JM"/>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87727349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endParaRPr lang="en-JM"/>
          </a:p>
        </p:txBody>
      </p:sp>
    </p:spTree>
    <p:extLst>
      <p:ext uri="{BB962C8B-B14F-4D97-AF65-F5344CB8AC3E}">
        <p14:creationId xmlns:p14="http://schemas.microsoft.com/office/powerpoint/2010/main" val="132887410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41523"/>
            <a:ext cx="3505200" cy="990600"/>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0" name="Content Placeholder 19"/>
          <p:cNvSpPr>
            <a:spLocks noGrp="1"/>
          </p:cNvSpPr>
          <p:nvPr>
            <p:ph sz="quarter" idx="16"/>
          </p:nvPr>
        </p:nvSpPr>
        <p:spPr>
          <a:xfrm>
            <a:off x="5638800" y="3108325"/>
            <a:ext cx="2438400" cy="307975"/>
          </a:xfrm>
          <a:prstGeom prst="rect">
            <a:avLst/>
          </a:prstGeom>
          <a:noFill/>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1" name="Content Placeholder 19"/>
          <p:cNvSpPr>
            <a:spLocks noGrp="1"/>
          </p:cNvSpPr>
          <p:nvPr>
            <p:ph sz="quarter" idx="17"/>
          </p:nvPr>
        </p:nvSpPr>
        <p:spPr>
          <a:xfrm>
            <a:off x="5638800" y="3562350"/>
            <a:ext cx="2438400" cy="465119"/>
          </a:xfrm>
          <a:prstGeom prst="rect">
            <a:avLst/>
          </a:prstGeom>
          <a:noFill/>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3" name="Text Placeholder 22"/>
          <p:cNvSpPr>
            <a:spLocks noGrp="1"/>
          </p:cNvSpPr>
          <p:nvPr>
            <p:ph type="body" sz="quarter" idx="18"/>
          </p:nvPr>
        </p:nvSpPr>
        <p:spPr>
          <a:xfrm>
            <a:off x="5029200" y="1733552"/>
            <a:ext cx="3505200" cy="357187"/>
          </a:xfrm>
        </p:spPr>
        <p:txBody>
          <a:bodyPr>
            <a:noAutofit/>
          </a:bodyPr>
          <a:lstStyle>
            <a:lvl1pPr marL="0" indent="0">
              <a:buFontTx/>
              <a:buNone/>
              <a:defRPr sz="1100">
                <a:solidFill>
                  <a:schemeClr val="tx1"/>
                </a:solidFill>
                <a:latin typeface="Open Sans Bold"/>
                <a:ea typeface="Open Sans Semibold"/>
                <a:cs typeface="Open Sans Bold"/>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dirty="0"/>
          </a:p>
        </p:txBody>
      </p:sp>
      <p:sp>
        <p:nvSpPr>
          <p:cNvPr id="9" name="Title Placeholder 1"/>
          <p:cNvSpPr>
            <a:spLocks noGrp="1"/>
          </p:cNvSpPr>
          <p:nvPr>
            <p:ph type="title"/>
          </p:nvPr>
        </p:nvSpPr>
        <p:spPr>
          <a:xfrm>
            <a:off x="4953000" y="438150"/>
            <a:ext cx="3048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4070236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a:t>Click to edit Master title style</a:t>
            </a:r>
          </a:p>
        </p:txBody>
      </p:sp>
      <p:sp>
        <p:nvSpPr>
          <p:cNvPr id="5" name="Picture Placeholder 28"/>
          <p:cNvSpPr>
            <a:spLocks noGrp="1" noChangeAspect="1"/>
          </p:cNvSpPr>
          <p:nvPr>
            <p:ph type="pic" sz="quarter" idx="52"/>
          </p:nvPr>
        </p:nvSpPr>
        <p:spPr>
          <a:xfrm>
            <a:off x="533400" y="1428750"/>
            <a:ext cx="1524000" cy="152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533400" y="3105150"/>
            <a:ext cx="1524000" cy="152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50981307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6019800" cy="5143500"/>
          </a:xfrm>
        </p:spPr>
        <p:txBody>
          <a:bodyPr/>
          <a:lstStyle/>
          <a:p>
            <a:endParaRPr lang="en-JM"/>
          </a:p>
        </p:txBody>
      </p:sp>
      <p:sp>
        <p:nvSpPr>
          <p:cNvPr id="4" name="Title Placeholder 1"/>
          <p:cNvSpPr>
            <a:spLocks noGrp="1"/>
          </p:cNvSpPr>
          <p:nvPr>
            <p:ph type="title"/>
          </p:nvPr>
        </p:nvSpPr>
        <p:spPr>
          <a:xfrm>
            <a:off x="6324600" y="647700"/>
            <a:ext cx="16764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84094218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733550"/>
            <a:ext cx="4724400" cy="2895600"/>
          </a:xfrm>
        </p:spPr>
        <p:txBody>
          <a:bodyPr>
            <a:normAutofit/>
          </a:bodyPr>
          <a:lstStyle>
            <a:lvl1pPr>
              <a:defRPr sz="1400"/>
            </a:lvl1pPr>
          </a:lstStyle>
          <a:p>
            <a:endParaRPr lang="en-JM" dirty="0"/>
          </a:p>
        </p:txBody>
      </p:sp>
      <p:sp>
        <p:nvSpPr>
          <p:cNvPr id="8" name="Text Placeholder 5"/>
          <p:cNvSpPr>
            <a:spLocks noGrp="1"/>
          </p:cNvSpPr>
          <p:nvPr>
            <p:ph type="body" sz="quarter" idx="66"/>
          </p:nvPr>
        </p:nvSpPr>
        <p:spPr>
          <a:xfrm>
            <a:off x="5475291" y="2274270"/>
            <a:ext cx="2994025" cy="1219818"/>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8"/>
          <p:cNvSpPr>
            <a:spLocks noGrp="1"/>
          </p:cNvSpPr>
          <p:nvPr>
            <p:ph type="body" sz="quarter" idx="67"/>
          </p:nvPr>
        </p:nvSpPr>
        <p:spPr>
          <a:xfrm>
            <a:off x="5486400" y="1885950"/>
            <a:ext cx="1730375" cy="358775"/>
          </a:xfrm>
        </p:spPr>
        <p:txBody>
          <a:bodyPr>
            <a:noAutofit/>
          </a:bodyPr>
          <a:lstStyle>
            <a:lvl1pPr marL="0" indent="0">
              <a:buFontTx/>
              <a:buNone/>
              <a:defRPr sz="1350">
                <a:solidFill>
                  <a:schemeClr val="tx1"/>
                </a:solidFill>
                <a:latin typeface="Open Sans Bold"/>
                <a:cs typeface="Open Sans Bold"/>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9813569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504950"/>
            <a:ext cx="9144000" cy="2133600"/>
          </a:xfrm>
        </p:spPr>
        <p:txBody>
          <a:bodyPr>
            <a:normAutofit/>
          </a:bodyPr>
          <a:lstStyle>
            <a:lvl1pPr>
              <a:defRPr sz="1400"/>
            </a:lvl1pPr>
          </a:lstStyle>
          <a:p>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424320914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5" name="Picture Placeholder 19"/>
          <p:cNvSpPr>
            <a:spLocks noGrp="1"/>
          </p:cNvSpPr>
          <p:nvPr>
            <p:ph type="pic" sz="quarter" idx="65"/>
          </p:nvPr>
        </p:nvSpPr>
        <p:spPr>
          <a:xfrm>
            <a:off x="838200" y="2495550"/>
            <a:ext cx="1828800" cy="2647950"/>
          </a:xfrm>
        </p:spPr>
        <p:txBody>
          <a:bodyPr/>
          <a:lstStyle/>
          <a:p>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2015593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7"/>
          <p:cNvSpPr>
            <a:spLocks noGrp="1"/>
          </p:cNvSpPr>
          <p:nvPr>
            <p:ph type="body" sz="quarter" idx="24"/>
          </p:nvPr>
        </p:nvSpPr>
        <p:spPr>
          <a:xfrm>
            <a:off x="4038600" y="762000"/>
            <a:ext cx="2362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066800" y="1366313"/>
            <a:ext cx="1517391" cy="2653237"/>
          </a:xfrm>
        </p:spPr>
        <p:txBody>
          <a:bodyPr/>
          <a:lstStyle/>
          <a:p>
            <a:endParaRPr lang="en-JM" dirty="0"/>
          </a:p>
        </p:txBody>
      </p:sp>
      <p:sp>
        <p:nvSpPr>
          <p:cNvPr id="6" name="Title Placeholder 1"/>
          <p:cNvSpPr>
            <a:spLocks noGrp="1"/>
          </p:cNvSpPr>
          <p:nvPr>
            <p:ph type="title"/>
          </p:nvPr>
        </p:nvSpPr>
        <p:spPr>
          <a:xfrm>
            <a:off x="4038600" y="923925"/>
            <a:ext cx="40386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336765127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7" name="Text Placeholder 7"/>
          <p:cNvSpPr txBox="1">
            <a:spLocks/>
          </p:cNvSpPr>
          <p:nvPr userDrawn="1"/>
        </p:nvSpPr>
        <p:spPr>
          <a:xfrm>
            <a:off x="0" y="0"/>
            <a:ext cx="9143999" cy="3181350"/>
          </a:xfrm>
          <a:prstGeom prst="rect">
            <a:avLst/>
          </a:prstGeom>
          <a:solidFill>
            <a:schemeClr val="accent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sp>
        <p:nvSpPr>
          <p:cNvPr id="9" name="Text Placeholder 17"/>
          <p:cNvSpPr>
            <a:spLocks noGrp="1"/>
          </p:cNvSpPr>
          <p:nvPr>
            <p:ph type="body" sz="quarter" idx="24"/>
          </p:nvPr>
        </p:nvSpPr>
        <p:spPr>
          <a:xfrm>
            <a:off x="4038600" y="762000"/>
            <a:ext cx="2362200" cy="323850"/>
          </a:xfrm>
        </p:spPr>
        <p:txBody>
          <a:bodyPr>
            <a:noAutofit/>
          </a:bodyPr>
          <a:lstStyle>
            <a:lvl1pPr marL="0" indent="0" algn="l">
              <a:buFontTx/>
              <a:buNone/>
              <a:defRPr sz="1300" b="0" kern="0" spc="0">
                <a:solidFill>
                  <a:schemeClr val="bg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084827" y="1029113"/>
            <a:ext cx="1744798" cy="3050870"/>
          </a:xfrm>
        </p:spPr>
        <p:txBody>
          <a:bodyPr/>
          <a:lstStyle/>
          <a:p>
            <a:endParaRPr lang="en-JM" dirty="0"/>
          </a:p>
        </p:txBody>
      </p:sp>
      <p:sp>
        <p:nvSpPr>
          <p:cNvPr id="6" name="Title Placeholder 1"/>
          <p:cNvSpPr>
            <a:spLocks noGrp="1"/>
          </p:cNvSpPr>
          <p:nvPr>
            <p:ph type="title"/>
          </p:nvPr>
        </p:nvSpPr>
        <p:spPr>
          <a:xfrm>
            <a:off x="4038600" y="923925"/>
            <a:ext cx="4038600" cy="85725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044217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800"/>
                                        <p:tgtEl>
                                          <p:spTgt spid="7">
                                            <p:bg/>
                                          </p:spTgt>
                                        </p:tgtEl>
                                        <p:attrNameLst>
                                          <p:attrName>ppt_x</p:attrName>
                                        </p:attrNameLst>
                                      </p:cBhvr>
                                      <p:tavLst>
                                        <p:tav tm="0">
                                          <p:val>
                                            <p:strVal val="#ppt_x-#ppt_w*1.125000"/>
                                          </p:val>
                                        </p:tav>
                                        <p:tav tm="100000">
                                          <p:val>
                                            <p:strVal val="#ppt_x"/>
                                          </p:val>
                                        </p:tav>
                                      </p:tavLst>
                                    </p:anim>
                                    <p:animEffect transition="in" filter="wipe(right)">
                                      <p:cBhvr>
                                        <p:cTn id="8" dur="800"/>
                                        <p:tgtEl>
                                          <p:spTgt spid="7">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8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2825406"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8" name="Content Placeholder 37"/>
          <p:cNvSpPr>
            <a:spLocks noGrp="1"/>
          </p:cNvSpPr>
          <p:nvPr>
            <p:ph sz="quarter" idx="19"/>
          </p:nvPr>
        </p:nvSpPr>
        <p:spPr>
          <a:xfrm>
            <a:off x="47244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9" name="Content Placeholder 37"/>
          <p:cNvSpPr>
            <a:spLocks noGrp="1"/>
          </p:cNvSpPr>
          <p:nvPr>
            <p:ph sz="quarter" idx="20"/>
          </p:nvPr>
        </p:nvSpPr>
        <p:spPr>
          <a:xfrm>
            <a:off x="67056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10" name="Content Placeholder 37"/>
          <p:cNvSpPr>
            <a:spLocks noGrp="1"/>
          </p:cNvSpPr>
          <p:nvPr>
            <p:ph sz="quarter" idx="21"/>
          </p:nvPr>
        </p:nvSpPr>
        <p:spPr>
          <a:xfrm>
            <a:off x="7620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11" name="Picture Placeholder 28"/>
          <p:cNvSpPr>
            <a:spLocks noGrp="1" noChangeAspect="1"/>
          </p:cNvSpPr>
          <p:nvPr>
            <p:ph type="pic" sz="quarter" idx="50"/>
          </p:nvPr>
        </p:nvSpPr>
        <p:spPr>
          <a:xfrm>
            <a:off x="8040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2" name="Picture Placeholder 28"/>
          <p:cNvSpPr>
            <a:spLocks noGrp="1" noChangeAspect="1"/>
          </p:cNvSpPr>
          <p:nvPr>
            <p:ph type="pic" sz="quarter" idx="51"/>
          </p:nvPr>
        </p:nvSpPr>
        <p:spPr>
          <a:xfrm>
            <a:off x="2825406"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3" name="Picture Placeholder 28"/>
          <p:cNvSpPr>
            <a:spLocks noGrp="1" noChangeAspect="1"/>
          </p:cNvSpPr>
          <p:nvPr>
            <p:ph type="pic" sz="quarter" idx="52"/>
          </p:nvPr>
        </p:nvSpPr>
        <p:spPr>
          <a:xfrm>
            <a:off x="47664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4" name="Picture Placeholder 28"/>
          <p:cNvSpPr>
            <a:spLocks noGrp="1" noChangeAspect="1"/>
          </p:cNvSpPr>
          <p:nvPr>
            <p:ph type="pic" sz="quarter" idx="53"/>
          </p:nvPr>
        </p:nvSpPr>
        <p:spPr>
          <a:xfrm>
            <a:off x="67476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9" name="Text Placeholder 7"/>
          <p:cNvSpPr>
            <a:spLocks noGrp="1"/>
          </p:cNvSpPr>
          <p:nvPr>
            <p:ph type="body" sz="quarter" idx="61"/>
          </p:nvPr>
        </p:nvSpPr>
        <p:spPr>
          <a:xfrm>
            <a:off x="25908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0" name="Text Placeholder 7"/>
          <p:cNvSpPr>
            <a:spLocks noGrp="1"/>
          </p:cNvSpPr>
          <p:nvPr>
            <p:ph type="body" sz="quarter" idx="62"/>
          </p:nvPr>
        </p:nvSpPr>
        <p:spPr>
          <a:xfrm>
            <a:off x="45720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1" name="Text Placeholder 7"/>
          <p:cNvSpPr>
            <a:spLocks noGrp="1"/>
          </p:cNvSpPr>
          <p:nvPr>
            <p:ph type="body" sz="quarter" idx="63"/>
          </p:nvPr>
        </p:nvSpPr>
        <p:spPr>
          <a:xfrm>
            <a:off x="65532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2" name="Text Placeholder 7"/>
          <p:cNvSpPr>
            <a:spLocks noGrp="1"/>
          </p:cNvSpPr>
          <p:nvPr>
            <p:ph type="body" sz="quarter" idx="64"/>
          </p:nvPr>
        </p:nvSpPr>
        <p:spPr>
          <a:xfrm>
            <a:off x="6096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9839682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26394"/>
            <a:ext cx="3886200" cy="2926556"/>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Content Placeholder 3"/>
          <p:cNvSpPr>
            <a:spLocks noGrp="1"/>
          </p:cNvSpPr>
          <p:nvPr>
            <p:ph sz="half" idx="2"/>
          </p:nvPr>
        </p:nvSpPr>
        <p:spPr>
          <a:xfrm>
            <a:off x="4648200" y="1626394"/>
            <a:ext cx="3886200" cy="2926556"/>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54312883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19263"/>
            <a:ext cx="3887788" cy="479822"/>
          </a:xfrm>
        </p:spPr>
        <p:txBody>
          <a:bodyPr anchor="b">
            <a:normAutofit/>
          </a:bodyPr>
          <a:lstStyle>
            <a:lvl1pPr marL="0" indent="0">
              <a:buNone/>
              <a:defRPr sz="1350" b="0">
                <a:solidFill>
                  <a:schemeClr val="tx1"/>
                </a:solidFill>
                <a:latin typeface="Open Sans"/>
                <a:cs typeface="Open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99084"/>
            <a:ext cx="3887788" cy="2430066"/>
          </a:xfrm>
        </p:spPr>
        <p:txBody>
          <a:bodyPr>
            <a:normAutofit/>
          </a:bodyPr>
          <a:lstStyle>
            <a:lvl1pPr>
              <a:defRPr sz="120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050">
                <a:solidFill>
                  <a:schemeClr val="tx1">
                    <a:lumMod val="50000"/>
                    <a:lumOff val="50000"/>
                  </a:schemeClr>
                </a:solidFill>
                <a:latin typeface="Open Sans Semibold"/>
                <a:cs typeface="Open Sans Semibold"/>
              </a:defRPr>
            </a:lvl3pPr>
            <a:lvl4pPr>
              <a:defRPr sz="1000">
                <a:solidFill>
                  <a:schemeClr val="tx1">
                    <a:lumMod val="50000"/>
                    <a:lumOff val="50000"/>
                  </a:schemeClr>
                </a:solidFill>
                <a:latin typeface="Open Sans Semibold"/>
                <a:cs typeface="Open Sans Semibold"/>
              </a:defRPr>
            </a:lvl4pPr>
            <a:lvl5pPr>
              <a:defRPr sz="1000">
                <a:solidFill>
                  <a:schemeClr val="tx1">
                    <a:lumMod val="50000"/>
                    <a:lumOff val="50000"/>
                  </a:schemeClr>
                </a:solidFill>
                <a:latin typeface="Open Sans Semibold"/>
                <a:cs typeface="Open Sans Semibol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5" name="Text Placeholder 4"/>
          <p:cNvSpPr>
            <a:spLocks noGrp="1"/>
          </p:cNvSpPr>
          <p:nvPr>
            <p:ph type="body" sz="quarter" idx="3"/>
          </p:nvPr>
        </p:nvSpPr>
        <p:spPr>
          <a:xfrm>
            <a:off x="4645031" y="1719263"/>
            <a:ext cx="3965570" cy="479822"/>
          </a:xfrm>
        </p:spPr>
        <p:txBody>
          <a:bodyPr anchor="b">
            <a:normAutofit/>
          </a:bodyPr>
          <a:lstStyle>
            <a:lvl1pPr marL="0" indent="0">
              <a:buNone/>
              <a:defRPr sz="1350" b="0">
                <a:solidFill>
                  <a:schemeClr val="tx1"/>
                </a:solidFill>
                <a:latin typeface="Open Sans"/>
                <a:cs typeface="Open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99084"/>
            <a:ext cx="3965570" cy="2430066"/>
          </a:xfrm>
        </p:spPr>
        <p:txBody>
          <a:bodyPr>
            <a:normAutofit/>
          </a:bodyPr>
          <a:lstStyle>
            <a:lvl1pPr>
              <a:defRPr sz="120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050">
                <a:solidFill>
                  <a:schemeClr val="tx1">
                    <a:lumMod val="50000"/>
                    <a:lumOff val="50000"/>
                  </a:schemeClr>
                </a:solidFill>
                <a:latin typeface="Open Sans Semibold"/>
                <a:cs typeface="Open Sans Semibold"/>
              </a:defRPr>
            </a:lvl3pPr>
            <a:lvl4pPr>
              <a:defRPr sz="1000">
                <a:solidFill>
                  <a:schemeClr val="tx1">
                    <a:lumMod val="50000"/>
                    <a:lumOff val="50000"/>
                  </a:schemeClr>
                </a:solidFill>
                <a:latin typeface="Open Sans Semibold"/>
                <a:cs typeface="Open Sans Semibold"/>
              </a:defRPr>
            </a:lvl4pPr>
            <a:lvl5pPr>
              <a:defRPr sz="1000">
                <a:solidFill>
                  <a:schemeClr val="tx1">
                    <a:lumMod val="50000"/>
                    <a:lumOff val="50000"/>
                  </a:schemeClr>
                </a:solidFill>
                <a:latin typeface="Open Sans Semibold"/>
                <a:cs typeface="Open Sans Semibold"/>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2036456185"/>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4016652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a:t>Click to edit Master title style</a:t>
            </a:r>
          </a:p>
        </p:txBody>
      </p:sp>
      <p:sp>
        <p:nvSpPr>
          <p:cNvPr id="4" name="Picture Placeholder 28"/>
          <p:cNvSpPr>
            <a:spLocks noGrp="1" noChangeAspect="1"/>
          </p:cNvSpPr>
          <p:nvPr>
            <p:ph type="pic" sz="quarter" idx="51"/>
          </p:nvPr>
        </p:nvSpPr>
        <p:spPr>
          <a:xfrm>
            <a:off x="33147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 name="Picture Placeholder 28"/>
          <p:cNvSpPr>
            <a:spLocks noGrp="1" noChangeAspect="1"/>
          </p:cNvSpPr>
          <p:nvPr>
            <p:ph type="pic" sz="quarter" idx="52"/>
          </p:nvPr>
        </p:nvSpPr>
        <p:spPr>
          <a:xfrm>
            <a:off x="6096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60198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118104736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78647272"/>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0584"/>
            <a:ext cx="9144000" cy="51540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18988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1E787A"/>
                </a:solidFill>
              </a:defRPr>
            </a:lvl1pPr>
          </a:lstStyle>
          <a:p>
            <a:r>
              <a:rPr lang="en-US" dirty="0"/>
              <a:t>Click to edit Master title style</a:t>
            </a:r>
          </a:p>
        </p:txBody>
      </p:sp>
    </p:spTree>
    <p:extLst>
      <p:ext uri="{BB962C8B-B14F-4D97-AF65-F5344CB8AC3E}">
        <p14:creationId xmlns:p14="http://schemas.microsoft.com/office/powerpoint/2010/main" val="24750609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9144000" cy="5143500"/>
          </a:xfrm>
        </p:spPr>
        <p:txBody>
          <a:bodyPr/>
          <a:lstStyle/>
          <a:p>
            <a:endParaRPr lang="en-JM" dirty="0"/>
          </a:p>
        </p:txBody>
      </p:sp>
      <p:sp>
        <p:nvSpPr>
          <p:cNvPr id="2" name="Title 1"/>
          <p:cNvSpPr>
            <a:spLocks noGrp="1"/>
          </p:cNvSpPr>
          <p:nvPr>
            <p:ph type="ctrTitle"/>
          </p:nvPr>
        </p:nvSpPr>
        <p:spPr>
          <a:xfrm>
            <a:off x="685800" y="1123952"/>
            <a:ext cx="7772400" cy="1102519"/>
          </a:xfrm>
        </p:spPr>
        <p:txBody>
          <a:bodyPr/>
          <a:lstStyle>
            <a:lvl1pPr algn="ctr">
              <a:defRPr b="1" i="0">
                <a:solidFill>
                  <a:schemeClr val="accent3"/>
                </a:solidFill>
                <a:latin typeface="Open Sans Semibold" charset="0"/>
                <a:ea typeface="Open Sans Semibold" charset="0"/>
                <a:cs typeface="Open Sans Semibold" charset="0"/>
              </a:defRPr>
            </a:lvl1pPr>
          </a:lstStyle>
          <a:p>
            <a:r>
              <a:rPr lang="en-US" dirty="0"/>
              <a:t>Click to edit Master title style</a:t>
            </a:r>
            <a:endParaRPr lang="en-JM" dirty="0"/>
          </a:p>
        </p:txBody>
      </p:sp>
      <p:sp>
        <p:nvSpPr>
          <p:cNvPr id="3" name="Subtitle 2"/>
          <p:cNvSpPr>
            <a:spLocks noGrp="1"/>
          </p:cNvSpPr>
          <p:nvPr>
            <p:ph type="subTitle" idx="1"/>
          </p:nvPr>
        </p:nvSpPr>
        <p:spPr>
          <a:xfrm>
            <a:off x="1371600" y="2440783"/>
            <a:ext cx="6400800" cy="664369"/>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JM" dirty="0"/>
          </a:p>
        </p:txBody>
      </p:sp>
    </p:spTree>
    <p:extLst>
      <p:ext uri="{BB962C8B-B14F-4D97-AF65-F5344CB8AC3E}">
        <p14:creationId xmlns:p14="http://schemas.microsoft.com/office/powerpoint/2010/main" val="6325335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1504950"/>
            <a:ext cx="3429000" cy="3082925"/>
          </a:xfrm>
        </p:spPr>
        <p:txBody>
          <a:bodyPr>
            <a:normAutofit/>
          </a:bodyPr>
          <a:lstStyle>
            <a:lvl1pPr marL="0" indent="0">
              <a:buFontTx/>
              <a:buNone/>
              <a:defRPr sz="1000">
                <a:solidFill>
                  <a:srgbClr val="17375E"/>
                </a:solidFill>
              </a:defRPr>
            </a:lvl1pPr>
          </a:lstStyle>
          <a:p>
            <a:endParaRPr lang="en-JM"/>
          </a:p>
        </p:txBody>
      </p:sp>
      <p:sp>
        <p:nvSpPr>
          <p:cNvPr id="9" name="Text Placeholder 26"/>
          <p:cNvSpPr>
            <a:spLocks noGrp="1"/>
          </p:cNvSpPr>
          <p:nvPr>
            <p:ph type="body" sz="quarter" idx="15"/>
          </p:nvPr>
        </p:nvSpPr>
        <p:spPr>
          <a:xfrm>
            <a:off x="3733800" y="2046286"/>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0" name="Text Placeholder 26"/>
          <p:cNvSpPr>
            <a:spLocks noGrp="1"/>
          </p:cNvSpPr>
          <p:nvPr>
            <p:ph type="body" sz="quarter" idx="16"/>
          </p:nvPr>
        </p:nvSpPr>
        <p:spPr>
          <a:xfrm>
            <a:off x="6407150" y="2038348"/>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1" name="Text Placeholder 26"/>
          <p:cNvSpPr>
            <a:spLocks noGrp="1"/>
          </p:cNvSpPr>
          <p:nvPr>
            <p:ph type="body" sz="quarter" idx="17"/>
          </p:nvPr>
        </p:nvSpPr>
        <p:spPr>
          <a:xfrm>
            <a:off x="3736975" y="3633926"/>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2" name="Text Placeholder 26"/>
          <p:cNvSpPr>
            <a:spLocks noGrp="1"/>
          </p:cNvSpPr>
          <p:nvPr>
            <p:ph type="body" sz="quarter" idx="18"/>
          </p:nvPr>
        </p:nvSpPr>
        <p:spPr>
          <a:xfrm>
            <a:off x="6410325" y="3625988"/>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3" name="Text Placeholder 32"/>
          <p:cNvSpPr>
            <a:spLocks noGrp="1"/>
          </p:cNvSpPr>
          <p:nvPr>
            <p:ph type="body" sz="quarter" idx="19"/>
          </p:nvPr>
        </p:nvSpPr>
        <p:spPr>
          <a:xfrm>
            <a:off x="4114800" y="1673223"/>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4" name="Text Placeholder 32"/>
          <p:cNvSpPr>
            <a:spLocks noGrp="1"/>
          </p:cNvSpPr>
          <p:nvPr>
            <p:ph type="body" sz="quarter" idx="20"/>
          </p:nvPr>
        </p:nvSpPr>
        <p:spPr>
          <a:xfrm>
            <a:off x="6781800" y="1673223"/>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32"/>
          <p:cNvSpPr>
            <a:spLocks noGrp="1"/>
          </p:cNvSpPr>
          <p:nvPr>
            <p:ph type="body" sz="quarter" idx="21"/>
          </p:nvPr>
        </p:nvSpPr>
        <p:spPr>
          <a:xfrm>
            <a:off x="4114800" y="3257550"/>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6" name="Text Placeholder 32"/>
          <p:cNvSpPr>
            <a:spLocks noGrp="1"/>
          </p:cNvSpPr>
          <p:nvPr>
            <p:ph type="body" sz="quarter" idx="22"/>
          </p:nvPr>
        </p:nvSpPr>
        <p:spPr>
          <a:xfrm>
            <a:off x="6781800" y="3257550"/>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408817866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572000" y="1809750"/>
            <a:ext cx="2133600" cy="3352800"/>
          </a:xfrm>
        </p:spPr>
        <p:txBody>
          <a:bodyPr>
            <a:normAutofit/>
          </a:bodyPr>
          <a:lstStyle>
            <a:lvl1pPr>
              <a:defRPr sz="1200"/>
            </a:lvl1pPr>
          </a:lstStyle>
          <a:p>
            <a:endParaRPr lang="en-US" dirty="0"/>
          </a:p>
        </p:txBody>
      </p:sp>
      <p:sp>
        <p:nvSpPr>
          <p:cNvPr id="6" name="Picture Placeholder 10"/>
          <p:cNvSpPr>
            <a:spLocks noGrp="1"/>
          </p:cNvSpPr>
          <p:nvPr>
            <p:ph type="pic" sz="quarter" idx="27"/>
          </p:nvPr>
        </p:nvSpPr>
        <p:spPr>
          <a:xfrm>
            <a:off x="0" y="1809750"/>
            <a:ext cx="2133600" cy="33528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17454584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724400" y="1657350"/>
            <a:ext cx="3733800" cy="2438400"/>
          </a:xfrm>
        </p:spPr>
        <p:txBody>
          <a:bodyPr>
            <a:normAutofit/>
          </a:bodyPr>
          <a:lstStyle>
            <a:lvl1pPr>
              <a:defRPr sz="1200"/>
            </a:lvl1pPr>
          </a:lstStyle>
          <a:p>
            <a:endParaRPr lang="en-US" dirty="0"/>
          </a:p>
        </p:txBody>
      </p:sp>
      <p:sp>
        <p:nvSpPr>
          <p:cNvPr id="6" name="Picture Placeholder 10"/>
          <p:cNvSpPr>
            <a:spLocks noGrp="1"/>
          </p:cNvSpPr>
          <p:nvPr>
            <p:ph type="pic" sz="quarter" idx="27"/>
          </p:nvPr>
        </p:nvSpPr>
        <p:spPr>
          <a:xfrm>
            <a:off x="685800" y="1657350"/>
            <a:ext cx="3733800" cy="24384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Tree>
    <p:extLst>
      <p:ext uri="{BB962C8B-B14F-4D97-AF65-F5344CB8AC3E}">
        <p14:creationId xmlns:p14="http://schemas.microsoft.com/office/powerpoint/2010/main" val="380213149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0"/>
          <p:cNvSpPr>
            <a:spLocks noGrp="1"/>
          </p:cNvSpPr>
          <p:nvPr>
            <p:ph type="pic" sz="quarter" idx="27"/>
          </p:nvPr>
        </p:nvSpPr>
        <p:spPr>
          <a:xfrm>
            <a:off x="609600" y="1657350"/>
            <a:ext cx="2514600" cy="24384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a:t>Click to edit Master title style</a:t>
            </a:r>
            <a:endParaRPr lang="en-JM" dirty="0"/>
          </a:p>
        </p:txBody>
      </p:sp>
      <p:sp>
        <p:nvSpPr>
          <p:cNvPr id="7" name="Picture Placeholder 10"/>
          <p:cNvSpPr>
            <a:spLocks noGrp="1"/>
          </p:cNvSpPr>
          <p:nvPr>
            <p:ph type="pic" sz="quarter" idx="28"/>
          </p:nvPr>
        </p:nvSpPr>
        <p:spPr>
          <a:xfrm>
            <a:off x="3352800" y="1657350"/>
            <a:ext cx="2514600" cy="2438400"/>
          </a:xfrm>
        </p:spPr>
        <p:txBody>
          <a:bodyPr>
            <a:normAutofit/>
          </a:bodyPr>
          <a:lstStyle>
            <a:lvl1pPr>
              <a:defRPr sz="1200"/>
            </a:lvl1pPr>
          </a:lstStyle>
          <a:p>
            <a:endParaRPr lang="en-US" dirty="0"/>
          </a:p>
        </p:txBody>
      </p:sp>
      <p:sp>
        <p:nvSpPr>
          <p:cNvPr id="8" name="Picture Placeholder 10"/>
          <p:cNvSpPr>
            <a:spLocks noGrp="1"/>
          </p:cNvSpPr>
          <p:nvPr>
            <p:ph type="pic" sz="quarter" idx="29"/>
          </p:nvPr>
        </p:nvSpPr>
        <p:spPr>
          <a:xfrm>
            <a:off x="6096000" y="1657350"/>
            <a:ext cx="2514600" cy="2438400"/>
          </a:xfrm>
        </p:spPr>
        <p:txBody>
          <a:bodyPr>
            <a:normAutofit/>
          </a:bodyPr>
          <a:lstStyle>
            <a:lvl1pPr>
              <a:defRPr sz="1200"/>
            </a:lvl1pPr>
          </a:lstStyle>
          <a:p>
            <a:endParaRPr lang="en-US" dirty="0"/>
          </a:p>
        </p:txBody>
      </p:sp>
    </p:spTree>
    <p:extLst>
      <p:ext uri="{BB962C8B-B14F-4D97-AF65-F5344CB8AC3E}">
        <p14:creationId xmlns:p14="http://schemas.microsoft.com/office/powerpoint/2010/main" val="3851155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p>
            <a:endParaRPr lang="en-JM" dirty="0"/>
          </a:p>
        </p:txBody>
      </p:sp>
      <p:sp>
        <p:nvSpPr>
          <p:cNvPr id="3" name="Text Placeholder 2"/>
          <p:cNvSpPr>
            <a:spLocks noGrp="1"/>
          </p:cNvSpPr>
          <p:nvPr>
            <p:ph type="body" idx="1"/>
          </p:nvPr>
        </p:nvSpPr>
        <p:spPr>
          <a:xfrm>
            <a:off x="533400" y="1428750"/>
            <a:ext cx="8001000" cy="3124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pic>
        <p:nvPicPr>
          <p:cNvPr id="5" name="Picture 4" descr="LOGO_Hobsons_1COL_BLACK.eps"/>
          <p:cNvPicPr>
            <a:picLocks noChangeAspect="1"/>
          </p:cNvPicPr>
          <p:nvPr userDrawn="1"/>
        </p:nvPicPr>
        <p:blipFill>
          <a:blip r:embed="rId4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72400" y="4781550"/>
            <a:ext cx="872836" cy="171450"/>
          </a:xfrm>
          <a:prstGeom prst="rect">
            <a:avLst/>
          </a:prstGeom>
        </p:spPr>
      </p:pic>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31" r:id="rId3"/>
    <p:sldLayoutId id="2147483727" r:id="rId4"/>
    <p:sldLayoutId id="2147483649" r:id="rId5"/>
    <p:sldLayoutId id="2147483650" r:id="rId6"/>
    <p:sldLayoutId id="2147483704" r:id="rId7"/>
    <p:sldLayoutId id="2147483716" r:id="rId8"/>
    <p:sldLayoutId id="2147483729" r:id="rId9"/>
    <p:sldLayoutId id="2147483698" r:id="rId10"/>
    <p:sldLayoutId id="2147483679" r:id="rId11"/>
    <p:sldLayoutId id="2147483688" r:id="rId12"/>
    <p:sldLayoutId id="2147483718" r:id="rId13"/>
    <p:sldLayoutId id="2147483686" r:id="rId14"/>
    <p:sldLayoutId id="2147483696" r:id="rId15"/>
    <p:sldLayoutId id="2147483684" r:id="rId16"/>
    <p:sldLayoutId id="2147483683" r:id="rId17"/>
    <p:sldLayoutId id="2147483682" r:id="rId18"/>
    <p:sldLayoutId id="2147483680" r:id="rId19"/>
    <p:sldLayoutId id="2147483681" r:id="rId20"/>
    <p:sldLayoutId id="2147483705" r:id="rId21"/>
    <p:sldLayoutId id="2147483740" r:id="rId22"/>
    <p:sldLayoutId id="2147483677" r:id="rId23"/>
    <p:sldLayoutId id="2147483672" r:id="rId24"/>
    <p:sldLayoutId id="2147483720" r:id="rId25"/>
    <p:sldLayoutId id="2147483697" r:id="rId26"/>
    <p:sldLayoutId id="2147483694" r:id="rId27"/>
    <p:sldLayoutId id="2147483671" r:id="rId28"/>
    <p:sldLayoutId id="2147483669" r:id="rId29"/>
    <p:sldLayoutId id="2147483714" r:id="rId30"/>
    <p:sldLayoutId id="2147483667" r:id="rId31"/>
    <p:sldLayoutId id="2147483701" r:id="rId32"/>
    <p:sldLayoutId id="2147483733" r:id="rId33"/>
    <p:sldLayoutId id="2147483713" r:id="rId34"/>
    <p:sldLayoutId id="2147483735" r:id="rId35"/>
    <p:sldLayoutId id="2147483660" r:id="rId36"/>
    <p:sldLayoutId id="2147483652" r:id="rId37"/>
    <p:sldLayoutId id="2147483653" r:id="rId38"/>
    <p:sldLayoutId id="2147483654" r:id="rId39"/>
    <p:sldLayoutId id="2147483695" r:id="rId40"/>
    <p:sldLayoutId id="2147483655" r:id="rId41"/>
    <p:sldLayoutId id="2147483739" r:id="rId42"/>
  </p:sldLayoutIdLst>
  <p:transition spd="slow">
    <p:push dir="u"/>
  </p:transition>
  <p:hf hdr="0" dt="0"/>
  <p:txStyles>
    <p:titleStyle>
      <a:lvl1pPr algn="l" defTabSz="914400" rtl="0" eaLnBrk="1" latinLnBrk="0" hangingPunct="1">
        <a:spcBef>
          <a:spcPct val="0"/>
        </a:spcBef>
        <a:buNone/>
        <a:defRPr sz="2400" b="1" i="0" kern="1200" spc="-150">
          <a:solidFill>
            <a:schemeClr val="accent3"/>
          </a:solidFill>
          <a:latin typeface="Open Sans Semibold" charset="0"/>
          <a:ea typeface="Open Sans Semibold" charset="0"/>
          <a:cs typeface="Open Sans Semibold" charset="0"/>
        </a:defRPr>
      </a:lvl1pPr>
    </p:titleStyle>
    <p:bodyStyle>
      <a:lvl1pPr marL="342900" indent="-342900" algn="l" defTabSz="914400" rtl="0" eaLnBrk="1" latinLnBrk="0" hangingPunct="1">
        <a:spcBef>
          <a:spcPct val="20000"/>
        </a:spcBef>
        <a:buFont typeface="Arial" pitchFamily="34" charset="0"/>
        <a:buChar char="•"/>
        <a:defRPr sz="1350" kern="1200">
          <a:solidFill>
            <a:srgbClr val="484848"/>
          </a:solidFill>
          <a:latin typeface="Open Sans Semibold"/>
          <a:ea typeface="+mn-ea"/>
          <a:cs typeface="Open Sans Semibold"/>
        </a:defRPr>
      </a:lvl1pPr>
      <a:lvl2pPr marL="742950" indent="-285750" algn="l" defTabSz="914400" rtl="0" eaLnBrk="1" latinLnBrk="0" hangingPunct="1">
        <a:spcBef>
          <a:spcPct val="20000"/>
        </a:spcBef>
        <a:buFont typeface="Arial" pitchFamily="34" charset="0"/>
        <a:buChar char="–"/>
        <a:defRPr sz="1200" kern="1200">
          <a:solidFill>
            <a:srgbClr val="484848"/>
          </a:solidFill>
          <a:latin typeface="Open Sans Semibold"/>
          <a:ea typeface="+mn-ea"/>
          <a:cs typeface="Open Sans Semibold"/>
        </a:defRPr>
      </a:lvl2pPr>
      <a:lvl3pPr marL="11430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3pPr>
      <a:lvl4pPr marL="16002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4pPr>
      <a:lvl5pPr marL="20574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Placeholder 7"/>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82" r="82" b="15651"/>
          <a:stretch/>
        </p:blipFill>
        <p:spPr>
          <a:xfrm>
            <a:off x="-7495" y="0"/>
            <a:ext cx="9144000" cy="5141939"/>
          </a:xfrm>
        </p:spPr>
      </p:pic>
      <p:sp>
        <p:nvSpPr>
          <p:cNvPr id="3" name="Rectangle 2"/>
          <p:cNvSpPr/>
          <p:nvPr/>
        </p:nvSpPr>
        <p:spPr>
          <a:xfrm>
            <a:off x="0" y="1733550"/>
            <a:ext cx="9158288" cy="1676400"/>
          </a:xfrm>
          <a:prstGeom prst="rect">
            <a:avLst/>
          </a:prstGeom>
          <a:solidFill>
            <a:schemeClr val="accent3">
              <a:alpha val="6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7413" name="Picture 13" descr="LOGO_Hobsons_1COL_WHITE.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4476750"/>
            <a:ext cx="16002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3"/>
          <p:cNvSpPr txBox="1">
            <a:spLocks/>
          </p:cNvSpPr>
          <p:nvPr/>
        </p:nvSpPr>
        <p:spPr bwMode="auto">
          <a:xfrm>
            <a:off x="457200" y="2190750"/>
            <a:ext cx="7772400" cy="7620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a:solidFill>
                  <a:schemeClr val="bg1"/>
                </a:solidFill>
                <a:latin typeface="Open Sans"/>
                <a:cs typeface="Open Sans"/>
              </a:rPr>
              <a:t>What’s New in Naviance Student</a:t>
            </a:r>
            <a:endParaRPr lang="en-AU" sz="3600" spc="-150" dirty="0">
              <a:solidFill>
                <a:schemeClr val="bg1"/>
              </a:solidFill>
              <a:latin typeface="Open Sans"/>
              <a:cs typeface="Open Sans"/>
            </a:endParaRPr>
          </a:p>
        </p:txBody>
      </p:sp>
      <p:sp>
        <p:nvSpPr>
          <p:cNvPr id="2" name="TextBox 1"/>
          <p:cNvSpPr txBox="1"/>
          <p:nvPr/>
        </p:nvSpPr>
        <p:spPr>
          <a:xfrm>
            <a:off x="457200" y="2800350"/>
            <a:ext cx="3236784" cy="261610"/>
          </a:xfrm>
          <a:prstGeom prst="rect">
            <a:avLst/>
          </a:prstGeom>
          <a:noFill/>
        </p:spPr>
        <p:txBody>
          <a:bodyPr wrap="none" rtlCol="0">
            <a:spAutoFit/>
          </a:bodyPr>
          <a:lstStyle/>
          <a:p>
            <a:r>
              <a:rPr lang="en-US" sz="1100" spc="225" dirty="0">
                <a:solidFill>
                  <a:schemeClr val="bg1"/>
                </a:solidFill>
                <a:latin typeface="Open Sans" charset="0"/>
                <a:ea typeface="Open Sans" charset="0"/>
                <a:cs typeface="Open Sans" charset="0"/>
              </a:rPr>
              <a:t>Nancy Duran • November 20, 2020</a:t>
            </a:r>
          </a:p>
        </p:txBody>
      </p:sp>
    </p:spTree>
    <p:extLst>
      <p:ext uri="{BB962C8B-B14F-4D97-AF65-F5344CB8AC3E}">
        <p14:creationId xmlns:p14="http://schemas.microsoft.com/office/powerpoint/2010/main" val="3786371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645"/>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228600" y="69409"/>
            <a:ext cx="39449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New and Improved SuperMatch</a:t>
            </a:r>
            <a:endParaRPr lang="en-US" sz="2400" dirty="0">
              <a:solidFill>
                <a:schemeClr val="bg1"/>
              </a:solidFill>
            </a:endParaRPr>
          </a:p>
        </p:txBody>
      </p:sp>
      <p:pic>
        <p:nvPicPr>
          <p:cNvPr id="3" name="Picture 2">
            <a:extLst>
              <a:ext uri="{FF2B5EF4-FFF2-40B4-BE49-F238E27FC236}">
                <a16:creationId xmlns:a16="http://schemas.microsoft.com/office/drawing/2014/main" id="{C8F550E1-A402-4AF1-93AB-6C238C1669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17" y="1053756"/>
            <a:ext cx="7239000" cy="3596446"/>
          </a:xfrm>
          <a:prstGeom prst="rect">
            <a:avLst/>
          </a:prstGeom>
          <a:ln>
            <a:solidFill>
              <a:schemeClr val="tx1"/>
            </a:solidFill>
          </a:ln>
        </p:spPr>
      </p:pic>
      <p:sp>
        <p:nvSpPr>
          <p:cNvPr id="10" name="TextBox 9">
            <a:extLst>
              <a:ext uri="{FF2B5EF4-FFF2-40B4-BE49-F238E27FC236}">
                <a16:creationId xmlns:a16="http://schemas.microsoft.com/office/drawing/2014/main" id="{5735488D-E64D-4A80-B56F-1EE58F2522DF}"/>
              </a:ext>
            </a:extLst>
          </p:cNvPr>
          <p:cNvSpPr txBox="1"/>
          <p:nvPr/>
        </p:nvSpPr>
        <p:spPr>
          <a:xfrm>
            <a:off x="4953000" y="69409"/>
            <a:ext cx="3733800" cy="923330"/>
          </a:xfrm>
          <a:prstGeom prst="rect">
            <a:avLst/>
          </a:prstGeom>
          <a:noFill/>
        </p:spPr>
        <p:txBody>
          <a:bodyPr wrap="square" rtlCol="0">
            <a:spAutoFit/>
          </a:bodyPr>
          <a:lstStyle/>
          <a:p>
            <a:pPr algn="ctr"/>
            <a:r>
              <a:rPr lang="en-US" dirty="0"/>
              <a:t>Tooltips guide you through searching over 20 new filters to find your best-fit institution.</a:t>
            </a:r>
          </a:p>
        </p:txBody>
      </p:sp>
      <p:sp>
        <p:nvSpPr>
          <p:cNvPr id="6" name="Speech Bubble: Rectangle with Corners Rounded 5">
            <a:extLst>
              <a:ext uri="{FF2B5EF4-FFF2-40B4-BE49-F238E27FC236}">
                <a16:creationId xmlns:a16="http://schemas.microsoft.com/office/drawing/2014/main" id="{5417AD18-3DC1-4CB0-A8E5-E193ED6F6197}"/>
              </a:ext>
            </a:extLst>
          </p:cNvPr>
          <p:cNvSpPr/>
          <p:nvPr/>
        </p:nvSpPr>
        <p:spPr>
          <a:xfrm>
            <a:off x="3837717" y="2851979"/>
            <a:ext cx="1371600" cy="533400"/>
          </a:xfrm>
          <a:prstGeom prst="wedgeRoundRectCallout">
            <a:avLst>
              <a:gd name="adj1" fmla="val -62772"/>
              <a:gd name="adj2" fmla="val 136526"/>
              <a:gd name="adj3" fmla="val 16667"/>
            </a:avLst>
          </a:prstGeom>
          <a:solidFill>
            <a:srgbClr val="D61469"/>
          </a:solidFill>
          <a:ln>
            <a:solidFill>
              <a:srgbClr val="D2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See WHY a College got a Certain Fit Score.</a:t>
            </a:r>
          </a:p>
        </p:txBody>
      </p:sp>
      <p:sp>
        <p:nvSpPr>
          <p:cNvPr id="11" name="Rectangle 10">
            <a:extLst>
              <a:ext uri="{FF2B5EF4-FFF2-40B4-BE49-F238E27FC236}">
                <a16:creationId xmlns:a16="http://schemas.microsoft.com/office/drawing/2014/main" id="{4A1B8B33-7899-4B2A-BF08-044D4A454004}"/>
              </a:ext>
            </a:extLst>
          </p:cNvPr>
          <p:cNvSpPr/>
          <p:nvPr/>
        </p:nvSpPr>
        <p:spPr>
          <a:xfrm>
            <a:off x="1818417" y="1428750"/>
            <a:ext cx="4724400" cy="152400"/>
          </a:xfrm>
          <a:prstGeom prst="rect">
            <a:avLst/>
          </a:prstGeom>
          <a:noFill/>
          <a:ln>
            <a:solidFill>
              <a:srgbClr val="D2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with Corners Rounded 12">
            <a:extLst>
              <a:ext uri="{FF2B5EF4-FFF2-40B4-BE49-F238E27FC236}">
                <a16:creationId xmlns:a16="http://schemas.microsoft.com/office/drawing/2014/main" id="{C1E7094D-F55A-4222-B5A1-3A87915830F8}"/>
              </a:ext>
            </a:extLst>
          </p:cNvPr>
          <p:cNvSpPr/>
          <p:nvPr/>
        </p:nvSpPr>
        <p:spPr>
          <a:xfrm>
            <a:off x="1742217" y="4154980"/>
            <a:ext cx="1143000" cy="533400"/>
          </a:xfrm>
          <a:prstGeom prst="wedgeRoundRectCallout">
            <a:avLst>
              <a:gd name="adj1" fmla="val -69238"/>
              <a:gd name="adj2" fmla="val -77760"/>
              <a:gd name="adj3" fmla="val 16667"/>
            </a:avLst>
          </a:prstGeom>
          <a:solidFill>
            <a:srgbClr val="D61469"/>
          </a:solidFill>
          <a:ln>
            <a:solidFill>
              <a:srgbClr val="D2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Pin and Favorite Colleges of Interest</a:t>
            </a:r>
          </a:p>
        </p:txBody>
      </p:sp>
      <p:sp>
        <p:nvSpPr>
          <p:cNvPr id="14" name="Speech Bubble: Rectangle with Corners Rounded 13">
            <a:extLst>
              <a:ext uri="{FF2B5EF4-FFF2-40B4-BE49-F238E27FC236}">
                <a16:creationId xmlns:a16="http://schemas.microsoft.com/office/drawing/2014/main" id="{6D7E9020-C781-430D-8428-EEF8D3B49643}"/>
              </a:ext>
            </a:extLst>
          </p:cNvPr>
          <p:cNvSpPr/>
          <p:nvPr/>
        </p:nvSpPr>
        <p:spPr>
          <a:xfrm>
            <a:off x="4485417" y="4650201"/>
            <a:ext cx="1143000" cy="423889"/>
          </a:xfrm>
          <a:prstGeom prst="wedgeRoundRectCallout">
            <a:avLst>
              <a:gd name="adj1" fmla="val 92026"/>
              <a:gd name="adj2" fmla="val -74519"/>
              <a:gd name="adj3" fmla="val 16667"/>
            </a:avLst>
          </a:prstGeom>
          <a:solidFill>
            <a:srgbClr val="D61469"/>
          </a:solidFill>
          <a:ln>
            <a:solidFill>
              <a:srgbClr val="D2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Compare your Pinned Colleges</a:t>
            </a:r>
          </a:p>
        </p:txBody>
      </p:sp>
    </p:spTree>
    <p:extLst>
      <p:ext uri="{BB962C8B-B14F-4D97-AF65-F5344CB8AC3E}">
        <p14:creationId xmlns:p14="http://schemas.microsoft.com/office/powerpoint/2010/main" val="7111985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228600" y="69409"/>
            <a:ext cx="39449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New and Improved SuperMatch</a:t>
            </a:r>
            <a:endParaRPr lang="en-US" sz="2400" dirty="0">
              <a:solidFill>
                <a:schemeClr val="bg1"/>
              </a:solidFill>
            </a:endParaRPr>
          </a:p>
        </p:txBody>
      </p:sp>
      <p:pic>
        <p:nvPicPr>
          <p:cNvPr id="7" name="Naviance Student Using SuperMatch Updated">
            <a:hlinkClick r:id="" action="ppaction://media"/>
            <a:extLst>
              <a:ext uri="{FF2B5EF4-FFF2-40B4-BE49-F238E27FC236}">
                <a16:creationId xmlns:a16="http://schemas.microsoft.com/office/drawing/2014/main" id="{DB17157A-D792-4100-9C5E-2131A1F266E5}"/>
              </a:ext>
            </a:extLst>
          </p:cNvPr>
          <p:cNvPicPr>
            <a:picLocks noChangeAspect="1"/>
          </p:cNvPicPr>
          <p:nvPr>
            <a:videoFile r:link="rId1"/>
            <p:extLst>
              <p:ext uri="{DAA4B4D4-6D71-4841-9C94-3DE7FCFB9230}">
                <p14:media xmlns:p14="http://schemas.microsoft.com/office/powerpoint/2010/main" r:embed="rId2">
                  <p14:trim st="3231"/>
                </p14:media>
              </p:ext>
            </p:extLst>
          </p:nvPr>
        </p:nvPicPr>
        <p:blipFill>
          <a:blip r:embed="rId4"/>
          <a:stretch>
            <a:fillRect/>
          </a:stretch>
        </p:blipFill>
        <p:spPr>
          <a:xfrm>
            <a:off x="1524000" y="1200150"/>
            <a:ext cx="6096000" cy="3429000"/>
          </a:xfrm>
          <a:prstGeom prst="rect">
            <a:avLst/>
          </a:prstGeom>
          <a:ln>
            <a:solidFill>
              <a:schemeClr val="tx1"/>
            </a:solidFill>
          </a:ln>
        </p:spPr>
      </p:pic>
      <p:sp>
        <p:nvSpPr>
          <p:cNvPr id="8" name="TextBox 7">
            <a:extLst>
              <a:ext uri="{FF2B5EF4-FFF2-40B4-BE49-F238E27FC236}">
                <a16:creationId xmlns:a16="http://schemas.microsoft.com/office/drawing/2014/main" id="{BEEBFD07-2206-48C3-8D97-312767AF7EF6}"/>
              </a:ext>
            </a:extLst>
          </p:cNvPr>
          <p:cNvSpPr txBox="1"/>
          <p:nvPr/>
        </p:nvSpPr>
        <p:spPr>
          <a:xfrm>
            <a:off x="7239000" y="209550"/>
            <a:ext cx="1676400" cy="923330"/>
          </a:xfrm>
          <a:prstGeom prst="rect">
            <a:avLst/>
          </a:prstGeom>
          <a:noFill/>
        </p:spPr>
        <p:txBody>
          <a:bodyPr wrap="square" rtlCol="0">
            <a:spAutoFit/>
          </a:bodyPr>
          <a:lstStyle/>
          <a:p>
            <a:r>
              <a:rPr lang="en-US" dirty="0"/>
              <a:t>Hover and click to play the video</a:t>
            </a:r>
          </a:p>
        </p:txBody>
      </p:sp>
    </p:spTree>
    <p:extLst>
      <p:ext uri="{BB962C8B-B14F-4D97-AF65-F5344CB8AC3E}">
        <p14:creationId xmlns:p14="http://schemas.microsoft.com/office/powerpoint/2010/main" val="248473840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228600" y="254076"/>
            <a:ext cx="39449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College Profiles</a:t>
            </a:r>
            <a:endParaRPr lang="en-US" sz="2400" dirty="0">
              <a:solidFill>
                <a:schemeClr val="bg1"/>
              </a:solidFill>
            </a:endParaRPr>
          </a:p>
        </p:txBody>
      </p:sp>
      <p:sp>
        <p:nvSpPr>
          <p:cNvPr id="13" name="TextBox 12">
            <a:extLst>
              <a:ext uri="{FF2B5EF4-FFF2-40B4-BE49-F238E27FC236}">
                <a16:creationId xmlns:a16="http://schemas.microsoft.com/office/drawing/2014/main" id="{DC09B846-3097-416E-8CD4-AC0C350F8C35}"/>
              </a:ext>
            </a:extLst>
          </p:cNvPr>
          <p:cNvSpPr txBox="1"/>
          <p:nvPr/>
        </p:nvSpPr>
        <p:spPr>
          <a:xfrm>
            <a:off x="4724400" y="48205"/>
            <a:ext cx="3962400" cy="923330"/>
          </a:xfrm>
          <a:prstGeom prst="rect">
            <a:avLst/>
          </a:prstGeom>
          <a:noFill/>
        </p:spPr>
        <p:txBody>
          <a:bodyPr wrap="square" rtlCol="0">
            <a:spAutoFit/>
          </a:bodyPr>
          <a:lstStyle/>
          <a:p>
            <a:pPr algn="ctr"/>
            <a:r>
              <a:rPr lang="en-US" dirty="0"/>
              <a:t>Get a lot of great information, including info about student life, admissions, and costs!</a:t>
            </a:r>
          </a:p>
        </p:txBody>
      </p:sp>
      <p:pic>
        <p:nvPicPr>
          <p:cNvPr id="14" name="Picture 13">
            <a:extLst>
              <a:ext uri="{FF2B5EF4-FFF2-40B4-BE49-F238E27FC236}">
                <a16:creationId xmlns:a16="http://schemas.microsoft.com/office/drawing/2014/main" id="{1E7E8D1B-ACCE-4721-A67C-70E2FB98C131}"/>
              </a:ext>
            </a:extLst>
          </p:cNvPr>
          <p:cNvPicPr>
            <a:picLocks noChangeAspect="1"/>
          </p:cNvPicPr>
          <p:nvPr/>
        </p:nvPicPr>
        <p:blipFill>
          <a:blip r:embed="rId2"/>
          <a:stretch>
            <a:fillRect/>
          </a:stretch>
        </p:blipFill>
        <p:spPr>
          <a:xfrm>
            <a:off x="1865749" y="1042244"/>
            <a:ext cx="7125851" cy="3434506"/>
          </a:xfrm>
          <a:prstGeom prst="rect">
            <a:avLst/>
          </a:prstGeom>
        </p:spPr>
      </p:pic>
      <p:pic>
        <p:nvPicPr>
          <p:cNvPr id="17" name="Picture 16">
            <a:extLst>
              <a:ext uri="{FF2B5EF4-FFF2-40B4-BE49-F238E27FC236}">
                <a16:creationId xmlns:a16="http://schemas.microsoft.com/office/drawing/2014/main" id="{6FA223E1-F734-4991-9965-B88790870933}"/>
              </a:ext>
            </a:extLst>
          </p:cNvPr>
          <p:cNvPicPr>
            <a:picLocks noChangeAspect="1"/>
          </p:cNvPicPr>
          <p:nvPr/>
        </p:nvPicPr>
        <p:blipFill>
          <a:blip r:embed="rId3"/>
          <a:stretch>
            <a:fillRect/>
          </a:stretch>
        </p:blipFill>
        <p:spPr>
          <a:xfrm>
            <a:off x="176645" y="2419350"/>
            <a:ext cx="3745036" cy="2590800"/>
          </a:xfrm>
          <a:prstGeom prst="rect">
            <a:avLst/>
          </a:prstGeom>
        </p:spPr>
      </p:pic>
      <p:sp>
        <p:nvSpPr>
          <p:cNvPr id="19" name="TextBox 18">
            <a:extLst>
              <a:ext uri="{FF2B5EF4-FFF2-40B4-BE49-F238E27FC236}">
                <a16:creationId xmlns:a16="http://schemas.microsoft.com/office/drawing/2014/main" id="{E71E0CCD-EE72-4A87-8717-2844C84B5FC2}"/>
              </a:ext>
            </a:extLst>
          </p:cNvPr>
          <p:cNvSpPr txBox="1"/>
          <p:nvPr/>
        </p:nvSpPr>
        <p:spPr>
          <a:xfrm>
            <a:off x="76200" y="1263697"/>
            <a:ext cx="1676400" cy="954107"/>
          </a:xfrm>
          <a:prstGeom prst="rect">
            <a:avLst/>
          </a:prstGeom>
          <a:noFill/>
        </p:spPr>
        <p:txBody>
          <a:bodyPr wrap="square" rtlCol="0">
            <a:spAutoFit/>
          </a:bodyPr>
          <a:lstStyle/>
          <a:p>
            <a:pPr algn="ctr"/>
            <a:r>
              <a:rPr lang="en-US" sz="1400" dirty="0"/>
              <a:t>Check out Scattergrams for this college using the Admissions tab</a:t>
            </a:r>
          </a:p>
        </p:txBody>
      </p:sp>
    </p:spTree>
    <p:extLst>
      <p:ext uri="{BB962C8B-B14F-4D97-AF65-F5344CB8AC3E}">
        <p14:creationId xmlns:p14="http://schemas.microsoft.com/office/powerpoint/2010/main" val="37185519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228600" y="254076"/>
            <a:ext cx="39449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Request Transcripts</a:t>
            </a:r>
            <a:endParaRPr lang="en-US" sz="2400" dirty="0">
              <a:solidFill>
                <a:schemeClr val="bg1"/>
              </a:solidFill>
            </a:endParaRPr>
          </a:p>
        </p:txBody>
      </p:sp>
      <p:pic>
        <p:nvPicPr>
          <p:cNvPr id="3" name="Picture 2">
            <a:extLst>
              <a:ext uri="{FF2B5EF4-FFF2-40B4-BE49-F238E27FC236}">
                <a16:creationId xmlns:a16="http://schemas.microsoft.com/office/drawing/2014/main" id="{B4284E68-DF8A-468F-98B4-C359538A5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047750"/>
            <a:ext cx="5943600" cy="2866417"/>
          </a:xfrm>
          <a:prstGeom prst="rect">
            <a:avLst/>
          </a:prstGeom>
        </p:spPr>
      </p:pic>
      <p:pic>
        <p:nvPicPr>
          <p:cNvPr id="12" name="Picture 11">
            <a:extLst>
              <a:ext uri="{FF2B5EF4-FFF2-40B4-BE49-F238E27FC236}">
                <a16:creationId xmlns:a16="http://schemas.microsoft.com/office/drawing/2014/main" id="{2E0C5149-E891-456D-89C8-13A721D6D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66950"/>
            <a:ext cx="3439294" cy="2800350"/>
          </a:xfrm>
          <a:prstGeom prst="rect">
            <a:avLst/>
          </a:prstGeom>
        </p:spPr>
      </p:pic>
      <p:sp>
        <p:nvSpPr>
          <p:cNvPr id="13" name="TextBox 12">
            <a:extLst>
              <a:ext uri="{FF2B5EF4-FFF2-40B4-BE49-F238E27FC236}">
                <a16:creationId xmlns:a16="http://schemas.microsoft.com/office/drawing/2014/main" id="{DC09B846-3097-416E-8CD4-AC0C350F8C35}"/>
              </a:ext>
            </a:extLst>
          </p:cNvPr>
          <p:cNvSpPr txBox="1"/>
          <p:nvPr/>
        </p:nvSpPr>
        <p:spPr>
          <a:xfrm>
            <a:off x="4572000" y="161742"/>
            <a:ext cx="4343400" cy="646331"/>
          </a:xfrm>
          <a:prstGeom prst="rect">
            <a:avLst/>
          </a:prstGeom>
          <a:noFill/>
        </p:spPr>
        <p:txBody>
          <a:bodyPr wrap="square" rtlCol="0">
            <a:spAutoFit/>
          </a:bodyPr>
          <a:lstStyle/>
          <a:p>
            <a:pPr algn="ctr"/>
            <a:r>
              <a:rPr lang="en-US" dirty="0"/>
              <a:t>In order to access a transcript request, open the Colleges I’m Applying To list</a:t>
            </a:r>
          </a:p>
        </p:txBody>
      </p:sp>
      <p:sp>
        <p:nvSpPr>
          <p:cNvPr id="15" name="TextBox 14">
            <a:extLst>
              <a:ext uri="{FF2B5EF4-FFF2-40B4-BE49-F238E27FC236}">
                <a16:creationId xmlns:a16="http://schemas.microsoft.com/office/drawing/2014/main" id="{B98522E8-14BA-4098-9065-5E2DF29DEE04}"/>
              </a:ext>
            </a:extLst>
          </p:cNvPr>
          <p:cNvSpPr txBox="1"/>
          <p:nvPr/>
        </p:nvSpPr>
        <p:spPr>
          <a:xfrm>
            <a:off x="152400" y="1180297"/>
            <a:ext cx="2590800" cy="954107"/>
          </a:xfrm>
          <a:prstGeom prst="rect">
            <a:avLst/>
          </a:prstGeom>
          <a:noFill/>
        </p:spPr>
        <p:txBody>
          <a:bodyPr wrap="square" rtlCol="0">
            <a:spAutoFit/>
          </a:bodyPr>
          <a:lstStyle/>
          <a:p>
            <a:pPr algn="ctr"/>
            <a:r>
              <a:rPr lang="en-US" sz="1400" dirty="0"/>
              <a:t>Option 1:  When using the plus (+) to add a new college, you can request a transcript during the process.</a:t>
            </a:r>
          </a:p>
        </p:txBody>
      </p:sp>
      <p:sp>
        <p:nvSpPr>
          <p:cNvPr id="16" name="TextBox 15">
            <a:extLst>
              <a:ext uri="{FF2B5EF4-FFF2-40B4-BE49-F238E27FC236}">
                <a16:creationId xmlns:a16="http://schemas.microsoft.com/office/drawing/2014/main" id="{9CAE1F41-D173-48DA-B9BB-FA5FD7B7B84D}"/>
              </a:ext>
            </a:extLst>
          </p:cNvPr>
          <p:cNvSpPr txBox="1"/>
          <p:nvPr/>
        </p:nvSpPr>
        <p:spPr>
          <a:xfrm>
            <a:off x="4038600" y="4039657"/>
            <a:ext cx="3352800" cy="738664"/>
          </a:xfrm>
          <a:prstGeom prst="rect">
            <a:avLst/>
          </a:prstGeom>
          <a:noFill/>
        </p:spPr>
        <p:txBody>
          <a:bodyPr wrap="square" rtlCol="0">
            <a:spAutoFit/>
          </a:bodyPr>
          <a:lstStyle/>
          <a:p>
            <a:pPr algn="ctr"/>
            <a:r>
              <a:rPr lang="en-US" sz="1400" dirty="0"/>
              <a:t>Option 2:  The Request Transcripts option allows you to request a transcript for any of the colleges on your list.</a:t>
            </a:r>
          </a:p>
        </p:txBody>
      </p:sp>
    </p:spTree>
    <p:extLst>
      <p:ext uri="{BB962C8B-B14F-4D97-AF65-F5344CB8AC3E}">
        <p14:creationId xmlns:p14="http://schemas.microsoft.com/office/powerpoint/2010/main" val="15530672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2360719" cy="3630168"/>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
        <p:nvSpPr>
          <p:cNvPr id="19465" name="Text Placeholder 6"/>
          <p:cNvSpPr txBox="1">
            <a:spLocks/>
          </p:cNvSpPr>
          <p:nvPr/>
        </p:nvSpPr>
        <p:spPr bwMode="auto">
          <a:xfrm>
            <a:off x="304800" y="1428750"/>
            <a:ext cx="1600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pPr>
            <a:r>
              <a:rPr lang="en-JM" dirty="0">
                <a:solidFill>
                  <a:schemeClr val="bg1"/>
                </a:solidFill>
                <a:latin typeface="Open Sans"/>
                <a:cs typeface="Open Sans"/>
              </a:rPr>
              <a:t>Careers</a:t>
            </a:r>
          </a:p>
          <a:p>
            <a:pPr algn="ctr" eaLnBrk="1" hangingPunct="1">
              <a:buFont typeface="Arial" charset="0"/>
              <a:buNone/>
            </a:pPr>
            <a:r>
              <a:rPr lang="en-JM" dirty="0">
                <a:solidFill>
                  <a:schemeClr val="bg1"/>
                </a:solidFill>
                <a:latin typeface="Open Sans"/>
                <a:cs typeface="Open Sans"/>
              </a:rPr>
              <a:t>Page</a:t>
            </a:r>
          </a:p>
        </p:txBody>
      </p:sp>
      <p:sp>
        <p:nvSpPr>
          <p:cNvPr id="7" name="TextBox 6">
            <a:extLst>
              <a:ext uri="{FF2B5EF4-FFF2-40B4-BE49-F238E27FC236}">
                <a16:creationId xmlns:a16="http://schemas.microsoft.com/office/drawing/2014/main" id="{6E33A17E-51C3-40AC-B3FC-118AB610D1C3}"/>
              </a:ext>
            </a:extLst>
          </p:cNvPr>
          <p:cNvSpPr txBox="1"/>
          <p:nvPr/>
        </p:nvSpPr>
        <p:spPr>
          <a:xfrm>
            <a:off x="76200" y="3714750"/>
            <a:ext cx="7696200" cy="1384995"/>
          </a:xfrm>
          <a:prstGeom prst="rect">
            <a:avLst/>
          </a:prstGeom>
          <a:noFill/>
        </p:spPr>
        <p:txBody>
          <a:bodyPr wrap="square" rtlCol="0">
            <a:spAutoFit/>
          </a:bodyPr>
          <a:lstStyle/>
          <a:p>
            <a:pPr marL="342900" indent="-342900">
              <a:buAutoNum type="arabicPeriod"/>
            </a:pPr>
            <a:r>
              <a:rPr lang="en-US" sz="1400" b="1" i="1" dirty="0">
                <a:latin typeface="Open Sans" panose="020B0606030504020204" pitchFamily="34" charset="0"/>
                <a:ea typeface="Open Sans" panose="020B0606030504020204" pitchFamily="34" charset="0"/>
                <a:cs typeface="Open Sans" panose="020B0606030504020204" pitchFamily="34" charset="0"/>
              </a:rPr>
              <a:t>Explore Careers and Interests</a:t>
            </a:r>
            <a:r>
              <a:rPr lang="en-US" sz="1400" dirty="0">
                <a:latin typeface="Open Sans" panose="020B0606030504020204" pitchFamily="34" charset="0"/>
                <a:ea typeface="Open Sans" panose="020B0606030504020204" pitchFamily="34" charset="0"/>
                <a:cs typeface="Open Sans" panose="020B0606030504020204" pitchFamily="34" charset="0"/>
              </a:rPr>
              <a:t>: Participate in career-related assessments and view your favorite careers and clusters.</a:t>
            </a:r>
          </a:p>
          <a:p>
            <a:pPr marL="342900" indent="-342900">
              <a:buAutoNum type="arabicPeriod"/>
            </a:pPr>
            <a:r>
              <a:rPr lang="en-US" sz="1400" b="1" i="1" dirty="0" err="1">
                <a:latin typeface="Open Sans" panose="020B0606030504020204" pitchFamily="34" charset="0"/>
                <a:ea typeface="Open Sans" panose="020B0606030504020204" pitchFamily="34" charset="0"/>
                <a:cs typeface="Open Sans" panose="020B0606030504020204" pitchFamily="34" charset="0"/>
              </a:rPr>
              <a:t>Roadtrip</a:t>
            </a:r>
            <a:r>
              <a:rPr lang="en-US" sz="1400" b="1" i="1" dirty="0">
                <a:latin typeface="Open Sans" panose="020B0606030504020204" pitchFamily="34" charset="0"/>
                <a:ea typeface="Open Sans" panose="020B0606030504020204" pitchFamily="34" charset="0"/>
                <a:cs typeface="Open Sans" panose="020B0606030504020204" pitchFamily="34" charset="0"/>
              </a:rPr>
              <a:t> Nation Interview Archive</a:t>
            </a:r>
            <a:r>
              <a:rPr lang="en-US" sz="1400" dirty="0">
                <a:latin typeface="Open Sans" panose="020B0606030504020204" pitchFamily="34" charset="0"/>
                <a:ea typeface="Open Sans" panose="020B0606030504020204" pitchFamily="34" charset="0"/>
                <a:cs typeface="Open Sans" panose="020B0606030504020204" pitchFamily="34" charset="0"/>
              </a:rPr>
              <a:t>: Access over 5,000 videos that focus on various interests and themes related to careers.</a:t>
            </a:r>
          </a:p>
          <a:p>
            <a:pPr marL="342900" indent="-342900">
              <a:buAutoNum type="arabicPeriod"/>
            </a:pPr>
            <a:r>
              <a:rPr lang="en-US" sz="1400" b="1" i="1" dirty="0">
                <a:latin typeface="Open Sans" panose="020B0606030504020204" pitchFamily="34" charset="0"/>
                <a:ea typeface="Open Sans" panose="020B0606030504020204" pitchFamily="34" charset="0"/>
                <a:cs typeface="Open Sans" panose="020B0606030504020204" pitchFamily="34" charset="0"/>
              </a:rPr>
              <a:t>Career Assessments</a:t>
            </a:r>
            <a:r>
              <a:rPr lang="en-US" sz="1400" dirty="0">
                <a:latin typeface="Open Sans" panose="020B0606030504020204" pitchFamily="34" charset="0"/>
                <a:ea typeface="Open Sans" panose="020B0606030504020204" pitchFamily="34" charset="0"/>
                <a:cs typeface="Open Sans" panose="020B0606030504020204" pitchFamily="34" charset="0"/>
              </a:rPr>
              <a:t>:  View and take all accessible assessments to tell you more about yourself and your interests.</a:t>
            </a:r>
          </a:p>
        </p:txBody>
      </p:sp>
      <p:pic>
        <p:nvPicPr>
          <p:cNvPr id="4" name="Picture 3">
            <a:extLst>
              <a:ext uri="{FF2B5EF4-FFF2-40B4-BE49-F238E27FC236}">
                <a16:creationId xmlns:a16="http://schemas.microsoft.com/office/drawing/2014/main" id="{9FA5D185-413A-4DD5-8F2D-504C2AC5C72B}"/>
              </a:ext>
            </a:extLst>
          </p:cNvPr>
          <p:cNvPicPr>
            <a:picLocks noChangeAspect="1"/>
          </p:cNvPicPr>
          <p:nvPr/>
        </p:nvPicPr>
        <p:blipFill>
          <a:blip r:embed="rId2"/>
          <a:stretch>
            <a:fillRect/>
          </a:stretch>
        </p:blipFill>
        <p:spPr>
          <a:xfrm>
            <a:off x="2360719" y="0"/>
            <a:ext cx="4422562" cy="3630168"/>
          </a:xfrm>
          <a:prstGeom prst="rect">
            <a:avLst/>
          </a:prstGeom>
        </p:spPr>
      </p:pic>
      <p:sp>
        <p:nvSpPr>
          <p:cNvPr id="11" name="Rectangle 10">
            <a:extLst>
              <a:ext uri="{FF2B5EF4-FFF2-40B4-BE49-F238E27FC236}">
                <a16:creationId xmlns:a16="http://schemas.microsoft.com/office/drawing/2014/main" id="{6E0F3379-1C21-4ACD-834F-C6A19B9D1C02}"/>
              </a:ext>
            </a:extLst>
          </p:cNvPr>
          <p:cNvSpPr/>
          <p:nvPr/>
        </p:nvSpPr>
        <p:spPr>
          <a:xfrm>
            <a:off x="6783280" y="0"/>
            <a:ext cx="2360719" cy="3630168"/>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Tree>
    <p:extLst>
      <p:ext uri="{BB962C8B-B14F-4D97-AF65-F5344CB8AC3E}">
        <p14:creationId xmlns:p14="http://schemas.microsoft.com/office/powerpoint/2010/main" val="27229276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313531" y="254076"/>
            <a:ext cx="39449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Enhanced Career Pages</a:t>
            </a:r>
            <a:endParaRPr lang="en-US" sz="2400" dirty="0">
              <a:solidFill>
                <a:schemeClr val="bg1"/>
              </a:solidFill>
            </a:endParaRPr>
          </a:p>
        </p:txBody>
      </p:sp>
      <p:pic>
        <p:nvPicPr>
          <p:cNvPr id="4" name="Picture 3">
            <a:extLst>
              <a:ext uri="{FF2B5EF4-FFF2-40B4-BE49-F238E27FC236}">
                <a16:creationId xmlns:a16="http://schemas.microsoft.com/office/drawing/2014/main" id="{2DF511EC-46D5-44F8-88D1-0FB34022E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23950"/>
            <a:ext cx="7543800" cy="3484962"/>
          </a:xfrm>
          <a:prstGeom prst="rect">
            <a:avLst/>
          </a:prstGeom>
        </p:spPr>
      </p:pic>
      <p:sp>
        <p:nvSpPr>
          <p:cNvPr id="13" name="TextBox 12">
            <a:extLst>
              <a:ext uri="{FF2B5EF4-FFF2-40B4-BE49-F238E27FC236}">
                <a16:creationId xmlns:a16="http://schemas.microsoft.com/office/drawing/2014/main" id="{DC09B846-3097-416E-8CD4-AC0C350F8C35}"/>
              </a:ext>
            </a:extLst>
          </p:cNvPr>
          <p:cNvSpPr txBox="1"/>
          <p:nvPr/>
        </p:nvSpPr>
        <p:spPr>
          <a:xfrm>
            <a:off x="5867400" y="2114550"/>
            <a:ext cx="2971800" cy="1754326"/>
          </a:xfrm>
          <a:prstGeom prst="rect">
            <a:avLst/>
          </a:prstGeom>
          <a:solidFill>
            <a:schemeClr val="bg1"/>
          </a:solidFill>
          <a:ln>
            <a:solidFill>
              <a:srgbClr val="12837F"/>
            </a:solidFill>
          </a:ln>
        </p:spPr>
        <p:txBody>
          <a:bodyPr wrap="square" rtlCol="0">
            <a:spAutoFit/>
          </a:bodyPr>
          <a:lstStyle/>
          <a:p>
            <a:pPr algn="ctr"/>
            <a:r>
              <a:rPr lang="en-US" dirty="0"/>
              <a:t>Enhanced career pages provide access to information on knowledge and skills, tasks and activities, and wages related to a specific career.</a:t>
            </a:r>
          </a:p>
        </p:txBody>
      </p:sp>
      <p:cxnSp>
        <p:nvCxnSpPr>
          <p:cNvPr id="6" name="Straight Arrow Connector 5">
            <a:extLst>
              <a:ext uri="{FF2B5EF4-FFF2-40B4-BE49-F238E27FC236}">
                <a16:creationId xmlns:a16="http://schemas.microsoft.com/office/drawing/2014/main" id="{0A129571-0036-4012-AB0B-9C8402BDF800}"/>
              </a:ext>
            </a:extLst>
          </p:cNvPr>
          <p:cNvCxnSpPr>
            <a:cxnSpLocks/>
          </p:cNvCxnSpPr>
          <p:nvPr/>
        </p:nvCxnSpPr>
        <p:spPr>
          <a:xfrm>
            <a:off x="533400" y="2076450"/>
            <a:ext cx="228600" cy="76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977678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DE0E6A-83C8-4980-9EDD-4013A7C32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64832"/>
            <a:ext cx="7707322" cy="3716718"/>
          </a:xfrm>
          <a:prstGeom prst="rect">
            <a:avLst/>
          </a:prstGeom>
        </p:spPr>
      </p:pic>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313531" y="69410"/>
            <a:ext cx="39449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RTN Videos are Now Mobile-Compatible</a:t>
            </a:r>
            <a:endParaRPr lang="en-US" sz="2400" dirty="0">
              <a:solidFill>
                <a:schemeClr val="bg1"/>
              </a:solidFill>
            </a:endParaRPr>
          </a:p>
        </p:txBody>
      </p:sp>
      <p:sp>
        <p:nvSpPr>
          <p:cNvPr id="13" name="TextBox 12">
            <a:extLst>
              <a:ext uri="{FF2B5EF4-FFF2-40B4-BE49-F238E27FC236}">
                <a16:creationId xmlns:a16="http://schemas.microsoft.com/office/drawing/2014/main" id="{DC09B846-3097-416E-8CD4-AC0C350F8C35}"/>
              </a:ext>
            </a:extLst>
          </p:cNvPr>
          <p:cNvSpPr txBox="1"/>
          <p:nvPr/>
        </p:nvSpPr>
        <p:spPr>
          <a:xfrm>
            <a:off x="5884718" y="1826688"/>
            <a:ext cx="2895600" cy="1200329"/>
          </a:xfrm>
          <a:prstGeom prst="rect">
            <a:avLst/>
          </a:prstGeom>
          <a:solidFill>
            <a:schemeClr val="bg1"/>
          </a:solidFill>
          <a:ln>
            <a:solidFill>
              <a:srgbClr val="12837F"/>
            </a:solidFill>
          </a:ln>
        </p:spPr>
        <p:txBody>
          <a:bodyPr wrap="square" rtlCol="0">
            <a:spAutoFit/>
          </a:bodyPr>
          <a:lstStyle/>
          <a:p>
            <a:pPr algn="ctr"/>
            <a:r>
              <a:rPr lang="en-US" dirty="0"/>
              <a:t>After you’ve found videos of interest, you can watch them on any of your devices!</a:t>
            </a:r>
          </a:p>
        </p:txBody>
      </p:sp>
      <p:pic>
        <p:nvPicPr>
          <p:cNvPr id="2" name="Picture 1">
            <a:extLst>
              <a:ext uri="{FF2B5EF4-FFF2-40B4-BE49-F238E27FC236}">
                <a16:creationId xmlns:a16="http://schemas.microsoft.com/office/drawing/2014/main" id="{DEC59556-3BCB-4752-BCC3-EE67F2E46565}"/>
              </a:ext>
            </a:extLst>
          </p:cNvPr>
          <p:cNvPicPr>
            <a:picLocks noChangeAspect="1"/>
          </p:cNvPicPr>
          <p:nvPr/>
        </p:nvPicPr>
        <p:blipFill>
          <a:blip r:embed="rId3"/>
          <a:stretch>
            <a:fillRect/>
          </a:stretch>
        </p:blipFill>
        <p:spPr>
          <a:xfrm>
            <a:off x="5884718" y="199467"/>
            <a:ext cx="2895600" cy="1637433"/>
          </a:xfrm>
          <a:prstGeom prst="rect">
            <a:avLst/>
          </a:prstGeom>
          <a:ln>
            <a:solidFill>
              <a:schemeClr val="tx1"/>
            </a:solidFill>
          </a:ln>
        </p:spPr>
      </p:pic>
    </p:spTree>
    <p:extLst>
      <p:ext uri="{BB962C8B-B14F-4D97-AF65-F5344CB8AC3E}">
        <p14:creationId xmlns:p14="http://schemas.microsoft.com/office/powerpoint/2010/main" val="16022946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2"/>
          <p:cNvPicPr>
            <a:picLocks noGrp="1" noChangeAspect="1"/>
          </p:cNvPicPr>
          <p:nvPr>
            <p:ph type="pic" sz="quarter" idx="59"/>
          </p:nvPr>
        </p:nvPicPr>
        <p:blipFill>
          <a:blip r:embed="rId2" cstate="print">
            <a:extLst>
              <a:ext uri="{28A0092B-C50C-407E-A947-70E740481C1C}">
                <a14:useLocalDpi xmlns:a14="http://schemas.microsoft.com/office/drawing/2010/main" val="0"/>
              </a:ext>
            </a:extLst>
          </a:blip>
          <a:stretch>
            <a:fillRect/>
          </a:stretch>
        </p:blipFill>
        <p:spPr>
          <a:xfrm>
            <a:off x="1861922" y="0"/>
            <a:ext cx="7268223" cy="3630168"/>
          </a:xfrm>
        </p:spPr>
      </p:pic>
      <p:sp>
        <p:nvSpPr>
          <p:cNvPr id="12" name="Rectangle 11"/>
          <p:cNvSpPr/>
          <p:nvPr/>
        </p:nvSpPr>
        <p:spPr>
          <a:xfrm>
            <a:off x="0" y="0"/>
            <a:ext cx="1861923" cy="3630168"/>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
        <p:nvSpPr>
          <p:cNvPr id="19465" name="Text Placeholder 6"/>
          <p:cNvSpPr txBox="1">
            <a:spLocks/>
          </p:cNvSpPr>
          <p:nvPr/>
        </p:nvSpPr>
        <p:spPr bwMode="auto">
          <a:xfrm>
            <a:off x="130861" y="1434084"/>
            <a:ext cx="1600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pPr>
            <a:r>
              <a:rPr lang="en-JM" dirty="0">
                <a:solidFill>
                  <a:schemeClr val="bg1"/>
                </a:solidFill>
                <a:latin typeface="Open Sans"/>
                <a:cs typeface="Open Sans"/>
              </a:rPr>
              <a:t>About Me Page</a:t>
            </a:r>
          </a:p>
        </p:txBody>
      </p:sp>
      <p:sp>
        <p:nvSpPr>
          <p:cNvPr id="7" name="TextBox 6">
            <a:extLst>
              <a:ext uri="{FF2B5EF4-FFF2-40B4-BE49-F238E27FC236}">
                <a16:creationId xmlns:a16="http://schemas.microsoft.com/office/drawing/2014/main" id="{6E33A17E-51C3-40AC-B3FC-118AB610D1C3}"/>
              </a:ext>
            </a:extLst>
          </p:cNvPr>
          <p:cNvSpPr txBox="1"/>
          <p:nvPr/>
        </p:nvSpPr>
        <p:spPr>
          <a:xfrm>
            <a:off x="76200" y="3714750"/>
            <a:ext cx="9067800" cy="1323439"/>
          </a:xfrm>
          <a:prstGeom prst="rect">
            <a:avLst/>
          </a:prstGeom>
          <a:noFill/>
        </p:spPr>
        <p:txBody>
          <a:bodyPr wrap="square" rtlCol="0">
            <a:spAutoFit/>
          </a:bodyPr>
          <a:lstStyle/>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Accounts, Resumes, Test Scores &amp; Portfolio:</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Quickly access these areas related to your info.</a:t>
            </a:r>
            <a:r>
              <a:rPr lang="en-US" sz="1400" b="1" i="1" dirty="0">
                <a:latin typeface="Open Sans" panose="020B0606030504020204" pitchFamily="34" charset="0"/>
                <a:ea typeface="Open Sans" panose="020B0606030504020204" pitchFamily="34" charset="0"/>
                <a:cs typeface="Open Sans" panose="020B0606030504020204" pitchFamily="34" charset="0"/>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My Surveys: </a:t>
            </a:r>
            <a:r>
              <a:rPr lang="en-US" sz="1400" dirty="0">
                <a:latin typeface="Open Sans" panose="020B0606030504020204" pitchFamily="34" charset="0"/>
                <a:ea typeface="Open Sans" panose="020B0606030504020204" pitchFamily="34" charset="0"/>
                <a:cs typeface="Open Sans" panose="020B0606030504020204" pitchFamily="34" charset="0"/>
              </a:rPr>
              <a:t>See your surveys in progress, their status, and ones that still need to be completed.</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My Assessments: </a:t>
            </a:r>
            <a:r>
              <a:rPr lang="en-US" sz="1400" dirty="0">
                <a:latin typeface="Open Sans" panose="020B0606030504020204" pitchFamily="34" charset="0"/>
                <a:ea typeface="Open Sans" panose="020B0606030504020204" pitchFamily="34" charset="0"/>
                <a:cs typeface="Open Sans" panose="020B0606030504020204" pitchFamily="34" charset="0"/>
              </a:rPr>
              <a:t>See assessments in progress, a % completed, and any you still need to take.</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My Postsecondary Plans: </a:t>
            </a:r>
            <a:r>
              <a:rPr lang="en-US" sz="1400" dirty="0">
                <a:latin typeface="Open Sans" panose="020B0606030504020204" pitchFamily="34" charset="0"/>
                <a:ea typeface="Open Sans" panose="020B0606030504020204" pitchFamily="34" charset="0"/>
                <a:cs typeface="Open Sans" panose="020B0606030504020204" pitchFamily="34" charset="0"/>
              </a:rPr>
              <a:t>Gain quick access to favorite colleges &amp; careers, and the Game Plan.</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My Journal:  </a:t>
            </a:r>
            <a:r>
              <a:rPr lang="en-US" sz="1400" dirty="0">
                <a:latin typeface="Open Sans" panose="020B0606030504020204" pitchFamily="34" charset="0"/>
                <a:ea typeface="Open Sans" panose="020B0606030504020204" pitchFamily="34" charset="0"/>
                <a:cs typeface="Open Sans" panose="020B0606030504020204" pitchFamily="34" charset="0"/>
              </a:rPr>
              <a:t>View your most recent journal entries or click to see all of them.</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79155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313531" y="69410"/>
            <a:ext cx="39449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New Resume Builder and Exporting Tools</a:t>
            </a:r>
            <a:endParaRPr lang="en-US" sz="2400" dirty="0">
              <a:solidFill>
                <a:schemeClr val="bg1"/>
              </a:solidFill>
            </a:endParaRPr>
          </a:p>
        </p:txBody>
      </p:sp>
      <p:sp>
        <p:nvSpPr>
          <p:cNvPr id="13" name="TextBox 12">
            <a:extLst>
              <a:ext uri="{FF2B5EF4-FFF2-40B4-BE49-F238E27FC236}">
                <a16:creationId xmlns:a16="http://schemas.microsoft.com/office/drawing/2014/main" id="{DC09B846-3097-416E-8CD4-AC0C350F8C35}"/>
              </a:ext>
            </a:extLst>
          </p:cNvPr>
          <p:cNvSpPr txBox="1"/>
          <p:nvPr/>
        </p:nvSpPr>
        <p:spPr>
          <a:xfrm>
            <a:off x="4724400" y="161742"/>
            <a:ext cx="3810000" cy="646331"/>
          </a:xfrm>
          <a:prstGeom prst="rect">
            <a:avLst/>
          </a:prstGeom>
          <a:solidFill>
            <a:schemeClr val="bg1"/>
          </a:solidFill>
          <a:ln>
            <a:noFill/>
          </a:ln>
        </p:spPr>
        <p:txBody>
          <a:bodyPr wrap="square" rtlCol="0">
            <a:spAutoFit/>
          </a:bodyPr>
          <a:lstStyle/>
          <a:p>
            <a:pPr algn="ctr"/>
            <a:r>
              <a:rPr lang="en-US" dirty="0"/>
              <a:t>Step 1: Add or Update Sections (Pink Plus to Add)</a:t>
            </a:r>
          </a:p>
        </p:txBody>
      </p:sp>
      <p:pic>
        <p:nvPicPr>
          <p:cNvPr id="4" name="Picture 3">
            <a:extLst>
              <a:ext uri="{FF2B5EF4-FFF2-40B4-BE49-F238E27FC236}">
                <a16:creationId xmlns:a16="http://schemas.microsoft.com/office/drawing/2014/main" id="{93C4B51D-67CB-4DD7-BDE1-29A89128C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1061761"/>
            <a:ext cx="6400800" cy="3019977"/>
          </a:xfrm>
          <a:prstGeom prst="rect">
            <a:avLst/>
          </a:prstGeom>
        </p:spPr>
      </p:pic>
      <p:pic>
        <p:nvPicPr>
          <p:cNvPr id="6" name="Picture 5">
            <a:extLst>
              <a:ext uri="{FF2B5EF4-FFF2-40B4-BE49-F238E27FC236}">
                <a16:creationId xmlns:a16="http://schemas.microsoft.com/office/drawing/2014/main" id="{6C4BB321-7F09-46BD-A8C4-5176A362413F}"/>
              </a:ext>
            </a:extLst>
          </p:cNvPr>
          <p:cNvPicPr>
            <a:picLocks noChangeAspect="1"/>
          </p:cNvPicPr>
          <p:nvPr/>
        </p:nvPicPr>
        <p:blipFill>
          <a:blip r:embed="rId3"/>
          <a:stretch>
            <a:fillRect/>
          </a:stretch>
        </p:blipFill>
        <p:spPr>
          <a:xfrm>
            <a:off x="381000" y="2329594"/>
            <a:ext cx="2567900" cy="2711591"/>
          </a:xfrm>
          <a:prstGeom prst="rect">
            <a:avLst/>
          </a:prstGeom>
        </p:spPr>
      </p:pic>
      <p:sp>
        <p:nvSpPr>
          <p:cNvPr id="10" name="TextBox 9">
            <a:extLst>
              <a:ext uri="{FF2B5EF4-FFF2-40B4-BE49-F238E27FC236}">
                <a16:creationId xmlns:a16="http://schemas.microsoft.com/office/drawing/2014/main" id="{F670F8A0-4A27-4F7A-862B-0C2F9DDF2275}"/>
              </a:ext>
            </a:extLst>
          </p:cNvPr>
          <p:cNvSpPr txBox="1"/>
          <p:nvPr/>
        </p:nvSpPr>
        <p:spPr>
          <a:xfrm>
            <a:off x="0" y="1091022"/>
            <a:ext cx="2514600" cy="1077218"/>
          </a:xfrm>
          <a:prstGeom prst="rect">
            <a:avLst/>
          </a:prstGeom>
          <a:solidFill>
            <a:schemeClr val="bg1"/>
          </a:solidFill>
          <a:ln>
            <a:noFill/>
          </a:ln>
        </p:spPr>
        <p:txBody>
          <a:bodyPr wrap="square" rtlCol="0">
            <a:spAutoFit/>
          </a:bodyPr>
          <a:lstStyle/>
          <a:p>
            <a:pPr algn="ctr"/>
            <a:r>
              <a:rPr lang="en-US" sz="1600" dirty="0"/>
              <a:t>Step 2: Use the Download PDF or Download DOCX to edit or share the resume</a:t>
            </a:r>
          </a:p>
        </p:txBody>
      </p:sp>
    </p:spTree>
    <p:extLst>
      <p:ext uri="{BB962C8B-B14F-4D97-AF65-F5344CB8AC3E}">
        <p14:creationId xmlns:p14="http://schemas.microsoft.com/office/powerpoint/2010/main" val="20764372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313531" y="69410"/>
            <a:ext cx="39449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solidFill>
                  <a:schemeClr val="bg1"/>
                </a:solidFill>
                <a:latin typeface="Open Sans"/>
                <a:cs typeface="Open Sans"/>
              </a:rPr>
              <a:t>Assessment Progress Indicators</a:t>
            </a:r>
            <a:endParaRPr lang="en-US" sz="2400" dirty="0">
              <a:solidFill>
                <a:schemeClr val="bg1"/>
              </a:solidFill>
            </a:endParaRPr>
          </a:p>
        </p:txBody>
      </p:sp>
      <p:pic>
        <p:nvPicPr>
          <p:cNvPr id="4" name="Picture 3">
            <a:extLst>
              <a:ext uri="{FF2B5EF4-FFF2-40B4-BE49-F238E27FC236}">
                <a16:creationId xmlns:a16="http://schemas.microsoft.com/office/drawing/2014/main" id="{93C4B51D-67CB-4DD7-BDE1-29A89128C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899" y="1276350"/>
            <a:ext cx="4752201" cy="3019977"/>
          </a:xfrm>
          <a:prstGeom prst="rect">
            <a:avLst/>
          </a:prstGeom>
        </p:spPr>
      </p:pic>
      <p:sp>
        <p:nvSpPr>
          <p:cNvPr id="8" name="TextBox 7">
            <a:extLst>
              <a:ext uri="{FF2B5EF4-FFF2-40B4-BE49-F238E27FC236}">
                <a16:creationId xmlns:a16="http://schemas.microsoft.com/office/drawing/2014/main" id="{430194E5-A938-40E5-93A1-C0EA414C9D3E}"/>
              </a:ext>
            </a:extLst>
          </p:cNvPr>
          <p:cNvSpPr txBox="1"/>
          <p:nvPr/>
        </p:nvSpPr>
        <p:spPr>
          <a:xfrm>
            <a:off x="76200" y="2190750"/>
            <a:ext cx="2057400" cy="1077218"/>
          </a:xfrm>
          <a:prstGeom prst="rect">
            <a:avLst/>
          </a:prstGeom>
          <a:solidFill>
            <a:schemeClr val="bg1"/>
          </a:solidFill>
          <a:ln>
            <a:noFill/>
          </a:ln>
        </p:spPr>
        <p:txBody>
          <a:bodyPr wrap="square" rtlCol="0">
            <a:spAutoFit/>
          </a:bodyPr>
          <a:lstStyle/>
          <a:p>
            <a:pPr algn="ctr"/>
            <a:r>
              <a:rPr lang="en-US" sz="1600" dirty="0"/>
              <a:t>Quickly realize any assessments you have not taken or need to complete.</a:t>
            </a:r>
          </a:p>
        </p:txBody>
      </p:sp>
    </p:spTree>
    <p:extLst>
      <p:ext uri="{BB962C8B-B14F-4D97-AF65-F5344CB8AC3E}">
        <p14:creationId xmlns:p14="http://schemas.microsoft.com/office/powerpoint/2010/main" val="9932483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Placeholder 2" descr="Screen Shot 2015-08-14 at 2.02.47 PM.png"/>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1786" t="1786" r="1786" b="1786"/>
          <a:stretch/>
        </p:blipFill>
        <p:spPr/>
      </p:pic>
      <p:sp>
        <p:nvSpPr>
          <p:cNvPr id="6" name="Rectangle 5"/>
          <p:cNvSpPr/>
          <p:nvPr/>
        </p:nvSpPr>
        <p:spPr>
          <a:xfrm>
            <a:off x="3175" y="2190750"/>
            <a:ext cx="9140825" cy="1504950"/>
          </a:xfrm>
          <a:prstGeom prst="rect">
            <a:avLst/>
          </a:prstGeom>
          <a:solidFill>
            <a:schemeClr val="accent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0483" name="Rectangle 9"/>
          <p:cNvSpPr>
            <a:spLocks noChangeArrowheads="1"/>
          </p:cNvSpPr>
          <p:nvPr/>
        </p:nvSpPr>
        <p:spPr bwMode="auto">
          <a:xfrm>
            <a:off x="1612958" y="2481560"/>
            <a:ext cx="6858000" cy="113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350" dirty="0">
                <a:solidFill>
                  <a:schemeClr val="bg1"/>
                </a:solidFill>
                <a:latin typeface="Open Sans"/>
                <a:cs typeface="Open Sans"/>
              </a:rPr>
              <a:t>Naviance Student is a mobile-friendly Naviance experience that replaces Family Connection. While many of the features are familiar, it is redesigned to provide students the opportunity to engage in college and career planning more effectively and on any of their devices.  It is an experience optimized for mobile devices, it is not a mobile app.</a:t>
            </a:r>
          </a:p>
        </p:txBody>
      </p:sp>
      <p:sp>
        <p:nvSpPr>
          <p:cNvPr id="11" name="Oval 10"/>
          <p:cNvSpPr/>
          <p:nvPr/>
        </p:nvSpPr>
        <p:spPr>
          <a:xfrm>
            <a:off x="692150" y="2571750"/>
            <a:ext cx="762000" cy="76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33" y="2724150"/>
            <a:ext cx="438150" cy="438150"/>
          </a:xfrm>
          <a:prstGeom prst="rect">
            <a:avLst/>
          </a:prstGeom>
        </p:spPr>
      </p:pic>
    </p:spTree>
    <p:extLst>
      <p:ext uri="{BB962C8B-B14F-4D97-AF65-F5344CB8AC3E}">
        <p14:creationId xmlns:p14="http://schemas.microsoft.com/office/powerpoint/2010/main" val="28384453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2"/>
          <p:cNvPicPr>
            <a:picLocks noGrp="1" noChangeAspect="1"/>
          </p:cNvPicPr>
          <p:nvPr>
            <p:ph type="pic" sz="quarter" idx="59"/>
          </p:nvPr>
        </p:nvPicPr>
        <p:blipFill>
          <a:blip r:embed="rId2" cstate="print">
            <a:extLst>
              <a:ext uri="{28A0092B-C50C-407E-A947-70E740481C1C}">
                <a14:useLocalDpi xmlns:a14="http://schemas.microsoft.com/office/drawing/2010/main" val="0"/>
              </a:ext>
            </a:extLst>
          </a:blip>
          <a:stretch>
            <a:fillRect/>
          </a:stretch>
        </p:blipFill>
        <p:spPr>
          <a:xfrm>
            <a:off x="1861922" y="0"/>
            <a:ext cx="7268223" cy="3506816"/>
          </a:xfrm>
        </p:spPr>
      </p:pic>
      <p:sp>
        <p:nvSpPr>
          <p:cNvPr id="12" name="Rectangle 11"/>
          <p:cNvSpPr/>
          <p:nvPr/>
        </p:nvSpPr>
        <p:spPr>
          <a:xfrm>
            <a:off x="0" y="0"/>
            <a:ext cx="1861923" cy="3506816"/>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
        <p:nvSpPr>
          <p:cNvPr id="19465" name="Text Placeholder 6"/>
          <p:cNvSpPr txBox="1">
            <a:spLocks/>
          </p:cNvSpPr>
          <p:nvPr/>
        </p:nvSpPr>
        <p:spPr bwMode="auto">
          <a:xfrm>
            <a:off x="130861" y="1434084"/>
            <a:ext cx="1600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pPr>
            <a:r>
              <a:rPr lang="en-JM" dirty="0">
                <a:solidFill>
                  <a:schemeClr val="bg1"/>
                </a:solidFill>
                <a:latin typeface="Open Sans"/>
                <a:cs typeface="Open Sans"/>
              </a:rPr>
              <a:t>My Planner</a:t>
            </a:r>
          </a:p>
          <a:p>
            <a:pPr algn="ctr" eaLnBrk="1" hangingPunct="1">
              <a:buFont typeface="Arial" charset="0"/>
              <a:buNone/>
            </a:pPr>
            <a:r>
              <a:rPr lang="en-JM" dirty="0">
                <a:solidFill>
                  <a:schemeClr val="bg1"/>
                </a:solidFill>
                <a:latin typeface="Open Sans"/>
                <a:cs typeface="Open Sans"/>
              </a:rPr>
              <a:t>Page</a:t>
            </a:r>
          </a:p>
        </p:txBody>
      </p:sp>
      <p:sp>
        <p:nvSpPr>
          <p:cNvPr id="7" name="TextBox 6">
            <a:extLst>
              <a:ext uri="{FF2B5EF4-FFF2-40B4-BE49-F238E27FC236}">
                <a16:creationId xmlns:a16="http://schemas.microsoft.com/office/drawing/2014/main" id="{6E33A17E-51C3-40AC-B3FC-118AB610D1C3}"/>
              </a:ext>
            </a:extLst>
          </p:cNvPr>
          <p:cNvSpPr txBox="1"/>
          <p:nvPr/>
        </p:nvSpPr>
        <p:spPr>
          <a:xfrm>
            <a:off x="76200" y="3636511"/>
            <a:ext cx="9067800" cy="1077218"/>
          </a:xfrm>
          <a:prstGeom prst="rect">
            <a:avLst/>
          </a:prstGeom>
          <a:noFill/>
        </p:spPr>
        <p:txBody>
          <a:bodyPr wrap="square" rtlCol="0">
            <a:spAutoFit/>
          </a:bodyPr>
          <a:lstStyle/>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Planner Tabs:</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Quickly access, create and complete goals, to-dos, and tasks.</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Due Today: </a:t>
            </a:r>
            <a:r>
              <a:rPr lang="en-US" sz="1400" dirty="0">
                <a:latin typeface="Open Sans" panose="020B0606030504020204" pitchFamily="34" charset="0"/>
                <a:ea typeface="Open Sans" panose="020B0606030504020204" pitchFamily="34" charset="0"/>
                <a:cs typeface="Open Sans" panose="020B0606030504020204" pitchFamily="34" charset="0"/>
              </a:rPr>
              <a:t>View which tasks or to-do’s are up for completion on today’s date.</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Overdue: </a:t>
            </a:r>
            <a:r>
              <a:rPr lang="en-US" sz="1400" dirty="0">
                <a:latin typeface="Open Sans" panose="020B0606030504020204" pitchFamily="34" charset="0"/>
                <a:ea typeface="Open Sans" panose="020B0606030504020204" pitchFamily="34" charset="0"/>
                <a:cs typeface="Open Sans" panose="020B0606030504020204" pitchFamily="34" charset="0"/>
              </a:rPr>
              <a:t>View the to-do’s and tasks that are overdue and work to complete them.</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Upcoming Calendar:</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See a calendar or list view of your upcoming month of tasks and to-do items.</a:t>
            </a:r>
          </a:p>
        </p:txBody>
      </p:sp>
    </p:spTree>
    <p:extLst>
      <p:ext uri="{BB962C8B-B14F-4D97-AF65-F5344CB8AC3E}">
        <p14:creationId xmlns:p14="http://schemas.microsoft.com/office/powerpoint/2010/main" val="37395457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4572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461566" y="69410"/>
            <a:ext cx="364886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a:solidFill>
                  <a:schemeClr val="bg1"/>
                </a:solidFill>
                <a:latin typeface="Open Sans"/>
                <a:cs typeface="Open Sans"/>
              </a:rPr>
              <a:t>Easily View and Complete Tasks</a:t>
            </a:r>
            <a:endParaRPr lang="en-US" sz="2400" dirty="0">
              <a:solidFill>
                <a:schemeClr val="bg1"/>
              </a:solidFill>
            </a:endParaRPr>
          </a:p>
        </p:txBody>
      </p:sp>
      <p:pic>
        <p:nvPicPr>
          <p:cNvPr id="3" name="Picture 2">
            <a:extLst>
              <a:ext uri="{FF2B5EF4-FFF2-40B4-BE49-F238E27FC236}">
                <a16:creationId xmlns:a16="http://schemas.microsoft.com/office/drawing/2014/main" id="{0A372246-74EC-461B-ACE3-04DAB5D87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23950"/>
            <a:ext cx="7328033" cy="3563983"/>
          </a:xfrm>
          <a:prstGeom prst="rect">
            <a:avLst/>
          </a:prstGeom>
        </p:spPr>
      </p:pic>
      <p:sp>
        <p:nvSpPr>
          <p:cNvPr id="13" name="TextBox 12">
            <a:extLst>
              <a:ext uri="{FF2B5EF4-FFF2-40B4-BE49-F238E27FC236}">
                <a16:creationId xmlns:a16="http://schemas.microsoft.com/office/drawing/2014/main" id="{DC09B846-3097-416E-8CD4-AC0C350F8C35}"/>
              </a:ext>
            </a:extLst>
          </p:cNvPr>
          <p:cNvSpPr txBox="1"/>
          <p:nvPr/>
        </p:nvSpPr>
        <p:spPr>
          <a:xfrm>
            <a:off x="5181600" y="3028950"/>
            <a:ext cx="3810000" cy="2031325"/>
          </a:xfrm>
          <a:prstGeom prst="rect">
            <a:avLst/>
          </a:prstGeom>
          <a:solidFill>
            <a:schemeClr val="bg1"/>
          </a:solidFill>
          <a:ln>
            <a:solidFill>
              <a:srgbClr val="12837F"/>
            </a:solidFill>
          </a:ln>
        </p:spPr>
        <p:txBody>
          <a:bodyPr wrap="square" rtlCol="0">
            <a:spAutoFit/>
          </a:bodyPr>
          <a:lstStyle/>
          <a:p>
            <a:pPr algn="ctr"/>
            <a:r>
              <a:rPr lang="en-US" dirty="0"/>
              <a:t>Once viewing a task, find the due date, task requirement, comment section, area to ask a question, how to complete an assigned task, and add files, if needed. Some tasks will have a Completed button, if it can be completed manually.</a:t>
            </a:r>
          </a:p>
        </p:txBody>
      </p:sp>
    </p:spTree>
    <p:extLst>
      <p:ext uri="{BB962C8B-B14F-4D97-AF65-F5344CB8AC3E}">
        <p14:creationId xmlns:p14="http://schemas.microsoft.com/office/powerpoint/2010/main" val="33259518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9144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383183" y="254076"/>
            <a:ext cx="83776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a:solidFill>
                  <a:schemeClr val="bg1"/>
                </a:solidFill>
                <a:latin typeface="Open Sans"/>
                <a:cs typeface="Open Sans"/>
              </a:rPr>
              <a:t>Parents, What do you Need to Know?</a:t>
            </a:r>
            <a:endParaRPr lang="en-US" sz="2400" dirty="0">
              <a:solidFill>
                <a:schemeClr val="bg1"/>
              </a:solidFill>
            </a:endParaRPr>
          </a:p>
        </p:txBody>
      </p:sp>
      <p:sp>
        <p:nvSpPr>
          <p:cNvPr id="5" name="Text Placeholder 4">
            <a:extLst>
              <a:ext uri="{FF2B5EF4-FFF2-40B4-BE49-F238E27FC236}">
                <a16:creationId xmlns:a16="http://schemas.microsoft.com/office/drawing/2014/main" id="{663E081D-1119-48CF-B2C0-3CC50B5F6EC0}"/>
              </a:ext>
            </a:extLst>
          </p:cNvPr>
          <p:cNvSpPr>
            <a:spLocks noGrp="1"/>
          </p:cNvSpPr>
          <p:nvPr>
            <p:ph type="body" sz="quarter" idx="47"/>
          </p:nvPr>
        </p:nvSpPr>
        <p:spPr>
          <a:xfrm>
            <a:off x="1066482" y="1714587"/>
            <a:ext cx="3048000" cy="518867"/>
          </a:xfrm>
        </p:spPr>
        <p:txBody>
          <a:bodyPr>
            <a:normAutofit lnSpcReduction="10000"/>
          </a:bodyPr>
          <a:lstStyle/>
          <a:p>
            <a:r>
              <a:rPr lang="en-US" dirty="0"/>
              <a:t>Log in using the same site URL as your student, simply use your own username/password combo.</a:t>
            </a:r>
          </a:p>
        </p:txBody>
      </p:sp>
      <p:sp>
        <p:nvSpPr>
          <p:cNvPr id="6" name="Text Placeholder 5">
            <a:extLst>
              <a:ext uri="{FF2B5EF4-FFF2-40B4-BE49-F238E27FC236}">
                <a16:creationId xmlns:a16="http://schemas.microsoft.com/office/drawing/2014/main" id="{D5B85D35-B760-4FB8-9A69-D9BC1E6A5143}"/>
              </a:ext>
            </a:extLst>
          </p:cNvPr>
          <p:cNvSpPr>
            <a:spLocks noGrp="1"/>
          </p:cNvSpPr>
          <p:nvPr>
            <p:ph type="body" sz="quarter" idx="48"/>
          </p:nvPr>
        </p:nvSpPr>
        <p:spPr>
          <a:xfrm>
            <a:off x="1081404" y="2233454"/>
            <a:ext cx="3048000" cy="572349"/>
          </a:xfrm>
        </p:spPr>
        <p:txBody>
          <a:bodyPr>
            <a:normAutofit/>
          </a:bodyPr>
          <a:lstStyle/>
          <a:p>
            <a:r>
              <a:rPr lang="en-US" dirty="0"/>
              <a:t>When you log in, you will be able to view your students’ Naviance Student environment. Not all components will be active or visible.</a:t>
            </a:r>
          </a:p>
        </p:txBody>
      </p:sp>
      <p:sp>
        <p:nvSpPr>
          <p:cNvPr id="7" name="Text Placeholder 6">
            <a:extLst>
              <a:ext uri="{FF2B5EF4-FFF2-40B4-BE49-F238E27FC236}">
                <a16:creationId xmlns:a16="http://schemas.microsoft.com/office/drawing/2014/main" id="{EF0975C4-2184-4F86-B518-16C6C8FE6093}"/>
              </a:ext>
            </a:extLst>
          </p:cNvPr>
          <p:cNvSpPr>
            <a:spLocks noGrp="1"/>
          </p:cNvSpPr>
          <p:nvPr>
            <p:ph type="body" sz="quarter" idx="49"/>
          </p:nvPr>
        </p:nvSpPr>
        <p:spPr>
          <a:xfrm>
            <a:off x="1094191" y="2831991"/>
            <a:ext cx="3048000" cy="555625"/>
          </a:xfrm>
        </p:spPr>
        <p:txBody>
          <a:bodyPr>
            <a:normAutofit/>
          </a:bodyPr>
          <a:lstStyle/>
          <a:p>
            <a:r>
              <a:rPr lang="en-US" dirty="0"/>
              <a:t>If you have more than one student in a school, use the </a:t>
            </a:r>
            <a:r>
              <a:rPr lang="en-US" b="1" dirty="0">
                <a:solidFill>
                  <a:srgbClr val="D20061"/>
                </a:solidFill>
              </a:rPr>
              <a:t>Switch Child </a:t>
            </a:r>
            <a:r>
              <a:rPr lang="en-US" dirty="0"/>
              <a:t>drop-down to easily change the student you are viewing.</a:t>
            </a:r>
          </a:p>
        </p:txBody>
      </p:sp>
      <p:sp>
        <p:nvSpPr>
          <p:cNvPr id="8" name="Text Placeholder 7">
            <a:extLst>
              <a:ext uri="{FF2B5EF4-FFF2-40B4-BE49-F238E27FC236}">
                <a16:creationId xmlns:a16="http://schemas.microsoft.com/office/drawing/2014/main" id="{57FF7C48-BA23-4C4D-A987-2486593F40D1}"/>
              </a:ext>
            </a:extLst>
          </p:cNvPr>
          <p:cNvSpPr>
            <a:spLocks noGrp="1"/>
          </p:cNvSpPr>
          <p:nvPr>
            <p:ph type="body" sz="quarter" idx="50"/>
          </p:nvPr>
        </p:nvSpPr>
        <p:spPr>
          <a:xfrm>
            <a:off x="1089660" y="3466320"/>
            <a:ext cx="3048000" cy="403225"/>
          </a:xfrm>
        </p:spPr>
        <p:txBody>
          <a:bodyPr/>
          <a:lstStyle/>
          <a:p>
            <a:r>
              <a:rPr lang="en-US" dirty="0"/>
              <a:t>You can add comments to tasks and journals that are visible to you.</a:t>
            </a:r>
          </a:p>
        </p:txBody>
      </p:sp>
      <p:sp>
        <p:nvSpPr>
          <p:cNvPr id="10" name="Text Placeholder 9">
            <a:extLst>
              <a:ext uri="{FF2B5EF4-FFF2-40B4-BE49-F238E27FC236}">
                <a16:creationId xmlns:a16="http://schemas.microsoft.com/office/drawing/2014/main" id="{25EDF640-B75A-4711-907D-C428DBCD977D}"/>
              </a:ext>
            </a:extLst>
          </p:cNvPr>
          <p:cNvSpPr>
            <a:spLocks noGrp="1"/>
          </p:cNvSpPr>
          <p:nvPr>
            <p:ph type="body" sz="quarter" idx="51"/>
          </p:nvPr>
        </p:nvSpPr>
        <p:spPr>
          <a:xfrm>
            <a:off x="1090727" y="3972977"/>
            <a:ext cx="3048000" cy="403225"/>
          </a:xfrm>
        </p:spPr>
        <p:txBody>
          <a:bodyPr/>
          <a:lstStyle/>
          <a:p>
            <a:r>
              <a:rPr lang="en-US" dirty="0"/>
              <a:t>View results for assessments like </a:t>
            </a:r>
            <a:r>
              <a:rPr lang="en-US" dirty="0" err="1"/>
              <a:t>StrengthFinder</a:t>
            </a:r>
            <a:r>
              <a:rPr lang="en-US" dirty="0"/>
              <a:t>, Do What You Are, and others.</a:t>
            </a:r>
          </a:p>
        </p:txBody>
      </p:sp>
      <p:sp>
        <p:nvSpPr>
          <p:cNvPr id="11" name="Content Placeholder 10">
            <a:extLst>
              <a:ext uri="{FF2B5EF4-FFF2-40B4-BE49-F238E27FC236}">
                <a16:creationId xmlns:a16="http://schemas.microsoft.com/office/drawing/2014/main" id="{C18EEE7E-CDE9-4992-B50B-2641450CDE32}"/>
              </a:ext>
            </a:extLst>
          </p:cNvPr>
          <p:cNvSpPr>
            <a:spLocks noGrp="1"/>
          </p:cNvSpPr>
          <p:nvPr>
            <p:ph sz="quarter" idx="55"/>
          </p:nvPr>
        </p:nvSpPr>
        <p:spPr/>
        <p:txBody>
          <a:bodyPr/>
          <a:lstStyle/>
          <a:p>
            <a:endParaRPr lang="en-US"/>
          </a:p>
        </p:txBody>
      </p:sp>
      <p:sp>
        <p:nvSpPr>
          <p:cNvPr id="18" name="Content Placeholder 17">
            <a:extLst>
              <a:ext uri="{FF2B5EF4-FFF2-40B4-BE49-F238E27FC236}">
                <a16:creationId xmlns:a16="http://schemas.microsoft.com/office/drawing/2014/main" id="{50FB0C96-AB13-4F32-9DB4-2AF3D12928F1}"/>
              </a:ext>
            </a:extLst>
          </p:cNvPr>
          <p:cNvSpPr>
            <a:spLocks noGrp="1"/>
          </p:cNvSpPr>
          <p:nvPr>
            <p:ph sz="quarter" idx="65"/>
          </p:nvPr>
        </p:nvSpPr>
        <p:spPr/>
        <p:txBody>
          <a:bodyPr/>
          <a:lstStyle/>
          <a:p>
            <a:endParaRPr lang="en-US"/>
          </a:p>
        </p:txBody>
      </p:sp>
      <p:sp>
        <p:nvSpPr>
          <p:cNvPr id="19" name="Content Placeholder 18">
            <a:extLst>
              <a:ext uri="{FF2B5EF4-FFF2-40B4-BE49-F238E27FC236}">
                <a16:creationId xmlns:a16="http://schemas.microsoft.com/office/drawing/2014/main" id="{F09F101D-3440-4ED9-9505-ADECC8EF3020}"/>
              </a:ext>
            </a:extLst>
          </p:cNvPr>
          <p:cNvSpPr>
            <a:spLocks noGrp="1"/>
          </p:cNvSpPr>
          <p:nvPr>
            <p:ph sz="quarter" idx="66"/>
          </p:nvPr>
        </p:nvSpPr>
        <p:spPr/>
        <p:txBody>
          <a:bodyPr/>
          <a:lstStyle/>
          <a:p>
            <a:endParaRPr lang="en-US"/>
          </a:p>
        </p:txBody>
      </p:sp>
      <p:sp>
        <p:nvSpPr>
          <p:cNvPr id="20" name="Content Placeholder 19">
            <a:extLst>
              <a:ext uri="{FF2B5EF4-FFF2-40B4-BE49-F238E27FC236}">
                <a16:creationId xmlns:a16="http://schemas.microsoft.com/office/drawing/2014/main" id="{C8076E06-FD4D-4C31-B865-5CE1E2780B0E}"/>
              </a:ext>
            </a:extLst>
          </p:cNvPr>
          <p:cNvSpPr>
            <a:spLocks noGrp="1"/>
          </p:cNvSpPr>
          <p:nvPr>
            <p:ph sz="quarter" idx="67"/>
          </p:nvPr>
        </p:nvSpPr>
        <p:spPr/>
        <p:txBody>
          <a:bodyPr/>
          <a:lstStyle/>
          <a:p>
            <a:endParaRPr lang="en-US"/>
          </a:p>
        </p:txBody>
      </p:sp>
      <p:sp>
        <p:nvSpPr>
          <p:cNvPr id="21" name="Content Placeholder 20">
            <a:extLst>
              <a:ext uri="{FF2B5EF4-FFF2-40B4-BE49-F238E27FC236}">
                <a16:creationId xmlns:a16="http://schemas.microsoft.com/office/drawing/2014/main" id="{B9C03993-5C3E-4751-88AB-691F56D0D280}"/>
              </a:ext>
            </a:extLst>
          </p:cNvPr>
          <p:cNvSpPr>
            <a:spLocks noGrp="1"/>
          </p:cNvSpPr>
          <p:nvPr>
            <p:ph sz="quarter" idx="68"/>
          </p:nvPr>
        </p:nvSpPr>
        <p:spPr/>
        <p:txBody>
          <a:bodyPr/>
          <a:lstStyle/>
          <a:p>
            <a:endParaRPr lang="en-US"/>
          </a:p>
        </p:txBody>
      </p:sp>
      <p:pic>
        <p:nvPicPr>
          <p:cNvPr id="27" name="Picture 26">
            <a:extLst>
              <a:ext uri="{FF2B5EF4-FFF2-40B4-BE49-F238E27FC236}">
                <a16:creationId xmlns:a16="http://schemas.microsoft.com/office/drawing/2014/main" id="{B7FF5998-85A0-4A8A-85EB-602D1919A97D}"/>
              </a:ext>
            </a:extLst>
          </p:cNvPr>
          <p:cNvPicPr>
            <a:picLocks noChangeAspect="1"/>
          </p:cNvPicPr>
          <p:nvPr/>
        </p:nvPicPr>
        <p:blipFill rotWithShape="1">
          <a:blip r:embed="rId2"/>
          <a:srcRect l="52149"/>
          <a:stretch/>
        </p:blipFill>
        <p:spPr>
          <a:xfrm>
            <a:off x="4800600" y="2419350"/>
            <a:ext cx="3392737" cy="1074399"/>
          </a:xfrm>
          <a:prstGeom prst="rect">
            <a:avLst/>
          </a:prstGeom>
          <a:ln>
            <a:solidFill>
              <a:schemeClr val="tx1"/>
            </a:solidFill>
          </a:ln>
        </p:spPr>
      </p:pic>
    </p:spTree>
    <p:extLst>
      <p:ext uri="{BB962C8B-B14F-4D97-AF65-F5344CB8AC3E}">
        <p14:creationId xmlns:p14="http://schemas.microsoft.com/office/powerpoint/2010/main" val="35919336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Placeholder 2" descr="Screen Shot 2015-08-14 at 2.02.47 PM.png"/>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1786" t="1786" r="1786" b="1786"/>
          <a:stretch/>
        </p:blipFill>
        <p:spPr/>
      </p:pic>
      <p:sp>
        <p:nvSpPr>
          <p:cNvPr id="6" name="Rectangle 5"/>
          <p:cNvSpPr/>
          <p:nvPr/>
        </p:nvSpPr>
        <p:spPr>
          <a:xfrm>
            <a:off x="3175" y="2190750"/>
            <a:ext cx="9140825" cy="1504950"/>
          </a:xfrm>
          <a:prstGeom prst="rect">
            <a:avLst/>
          </a:prstGeom>
          <a:solidFill>
            <a:schemeClr val="accent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0483" name="Rectangle 9"/>
          <p:cNvSpPr>
            <a:spLocks noChangeArrowheads="1"/>
          </p:cNvSpPr>
          <p:nvPr/>
        </p:nvSpPr>
        <p:spPr bwMode="auto">
          <a:xfrm>
            <a:off x="1612958" y="2762118"/>
            <a:ext cx="63880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dirty="0">
                <a:solidFill>
                  <a:schemeClr val="bg1"/>
                </a:solidFill>
                <a:latin typeface="Open Sans"/>
                <a:cs typeface="Open Sans"/>
              </a:rPr>
              <a:t>Get Started using Naviance Student Today!</a:t>
            </a:r>
          </a:p>
        </p:txBody>
      </p:sp>
      <p:sp>
        <p:nvSpPr>
          <p:cNvPr id="11" name="Oval 10"/>
          <p:cNvSpPr/>
          <p:nvPr/>
        </p:nvSpPr>
        <p:spPr>
          <a:xfrm>
            <a:off x="692150" y="2571750"/>
            <a:ext cx="762000" cy="76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33" y="2724150"/>
            <a:ext cx="438150" cy="438150"/>
          </a:xfrm>
          <a:prstGeom prst="rect">
            <a:avLst/>
          </a:prstGeom>
        </p:spPr>
      </p:pic>
    </p:spTree>
    <p:extLst>
      <p:ext uri="{BB962C8B-B14F-4D97-AF65-F5344CB8AC3E}">
        <p14:creationId xmlns:p14="http://schemas.microsoft.com/office/powerpoint/2010/main" val="7260899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18"/>
            <a:ext cx="9144000" cy="973253"/>
          </a:xfrm>
          <a:prstGeom prst="rect">
            <a:avLst/>
          </a:prstGeom>
          <a:solidFill>
            <a:srgbClr val="D2005C">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Open Sans"/>
              <a:cs typeface="Open Sans"/>
            </a:endParaRPr>
          </a:p>
        </p:txBody>
      </p:sp>
      <p:sp>
        <p:nvSpPr>
          <p:cNvPr id="22531" name="Rectangle 9"/>
          <p:cNvSpPr>
            <a:spLocks noChangeArrowheads="1"/>
          </p:cNvSpPr>
          <p:nvPr/>
        </p:nvSpPr>
        <p:spPr bwMode="auto">
          <a:xfrm>
            <a:off x="383183" y="254076"/>
            <a:ext cx="83776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a:solidFill>
                  <a:schemeClr val="bg1"/>
                </a:solidFill>
                <a:latin typeface="Open Sans"/>
                <a:cs typeface="Open Sans"/>
              </a:rPr>
              <a:t>Counselors, What Extras do you Need to Know?</a:t>
            </a:r>
            <a:endParaRPr lang="en-US" sz="2400" dirty="0">
              <a:solidFill>
                <a:schemeClr val="bg1"/>
              </a:solidFill>
            </a:endParaRPr>
          </a:p>
        </p:txBody>
      </p:sp>
      <p:sp>
        <p:nvSpPr>
          <p:cNvPr id="5" name="Text Placeholder 4">
            <a:extLst>
              <a:ext uri="{FF2B5EF4-FFF2-40B4-BE49-F238E27FC236}">
                <a16:creationId xmlns:a16="http://schemas.microsoft.com/office/drawing/2014/main" id="{663E081D-1119-48CF-B2C0-3CC50B5F6EC0}"/>
              </a:ext>
            </a:extLst>
          </p:cNvPr>
          <p:cNvSpPr>
            <a:spLocks noGrp="1"/>
          </p:cNvSpPr>
          <p:nvPr>
            <p:ph type="body" sz="quarter" idx="47"/>
          </p:nvPr>
        </p:nvSpPr>
        <p:spPr>
          <a:xfrm>
            <a:off x="733978" y="1510224"/>
            <a:ext cx="6629718" cy="492679"/>
          </a:xfrm>
        </p:spPr>
        <p:txBody>
          <a:bodyPr>
            <a:normAutofit/>
          </a:bodyPr>
          <a:lstStyle/>
          <a:p>
            <a:r>
              <a:rPr lang="en-US" dirty="0"/>
              <a:t>While you cannot use “ghosting” as you know it, you can use View as Student to look at a student’s account AND you can use their student folder in Naviance to perform actions on their behalf.</a:t>
            </a:r>
          </a:p>
        </p:txBody>
      </p:sp>
      <p:sp>
        <p:nvSpPr>
          <p:cNvPr id="6" name="Text Placeholder 5">
            <a:extLst>
              <a:ext uri="{FF2B5EF4-FFF2-40B4-BE49-F238E27FC236}">
                <a16:creationId xmlns:a16="http://schemas.microsoft.com/office/drawing/2014/main" id="{D5B85D35-B760-4FB8-9A69-D9BC1E6A5143}"/>
              </a:ext>
            </a:extLst>
          </p:cNvPr>
          <p:cNvSpPr>
            <a:spLocks noGrp="1"/>
          </p:cNvSpPr>
          <p:nvPr>
            <p:ph type="body" sz="quarter" idx="48"/>
          </p:nvPr>
        </p:nvSpPr>
        <p:spPr>
          <a:xfrm>
            <a:off x="758223" y="3731572"/>
            <a:ext cx="6595082" cy="572349"/>
          </a:xfrm>
        </p:spPr>
        <p:txBody>
          <a:bodyPr>
            <a:normAutofit/>
          </a:bodyPr>
          <a:lstStyle/>
          <a:p>
            <a:r>
              <a:rPr lang="en-US" dirty="0"/>
              <a:t>All of the content in Naviance is being updated to reflect the change from Family Connection to Naviance Student.  This includes help materials in the Naviance Network.  </a:t>
            </a:r>
          </a:p>
        </p:txBody>
      </p:sp>
      <p:sp>
        <p:nvSpPr>
          <p:cNvPr id="7" name="Text Placeholder 6">
            <a:extLst>
              <a:ext uri="{FF2B5EF4-FFF2-40B4-BE49-F238E27FC236}">
                <a16:creationId xmlns:a16="http://schemas.microsoft.com/office/drawing/2014/main" id="{EF0975C4-2184-4F86-B518-16C6C8FE6093}"/>
              </a:ext>
            </a:extLst>
          </p:cNvPr>
          <p:cNvSpPr>
            <a:spLocks noGrp="1"/>
          </p:cNvSpPr>
          <p:nvPr>
            <p:ph type="body" sz="quarter" idx="49"/>
          </p:nvPr>
        </p:nvSpPr>
        <p:spPr>
          <a:xfrm>
            <a:off x="768615" y="3191408"/>
            <a:ext cx="6595082" cy="555625"/>
          </a:xfrm>
        </p:spPr>
        <p:txBody>
          <a:bodyPr>
            <a:normAutofit/>
          </a:bodyPr>
          <a:lstStyle/>
          <a:p>
            <a:r>
              <a:rPr lang="en-US" dirty="0"/>
              <a:t>Naviance has provided reference guides and videos that are student and parent-facing, they can be found in the Naviance Network under the Naviance Student Library.</a:t>
            </a:r>
          </a:p>
        </p:txBody>
      </p:sp>
      <p:sp>
        <p:nvSpPr>
          <p:cNvPr id="10" name="Text Placeholder 9">
            <a:extLst>
              <a:ext uri="{FF2B5EF4-FFF2-40B4-BE49-F238E27FC236}">
                <a16:creationId xmlns:a16="http://schemas.microsoft.com/office/drawing/2014/main" id="{25EDF640-B75A-4711-907D-C428DBCD977D}"/>
              </a:ext>
            </a:extLst>
          </p:cNvPr>
          <p:cNvSpPr>
            <a:spLocks noGrp="1"/>
          </p:cNvSpPr>
          <p:nvPr>
            <p:ph type="body" sz="quarter" idx="51"/>
          </p:nvPr>
        </p:nvSpPr>
        <p:spPr>
          <a:xfrm>
            <a:off x="758223" y="3768614"/>
            <a:ext cx="3048000" cy="403225"/>
          </a:xfrm>
        </p:spPr>
        <p:txBody>
          <a:bodyPr/>
          <a:lstStyle/>
          <a:p>
            <a:r>
              <a:rPr lang="en-US" dirty="0"/>
              <a:t>.</a:t>
            </a:r>
          </a:p>
        </p:txBody>
      </p:sp>
      <p:sp>
        <p:nvSpPr>
          <p:cNvPr id="11" name="Content Placeholder 10">
            <a:extLst>
              <a:ext uri="{FF2B5EF4-FFF2-40B4-BE49-F238E27FC236}">
                <a16:creationId xmlns:a16="http://schemas.microsoft.com/office/drawing/2014/main" id="{C18EEE7E-CDE9-4992-B50B-2641450CDE32}"/>
              </a:ext>
            </a:extLst>
          </p:cNvPr>
          <p:cNvSpPr>
            <a:spLocks noGrp="1"/>
          </p:cNvSpPr>
          <p:nvPr>
            <p:ph sz="quarter" idx="55"/>
          </p:nvPr>
        </p:nvSpPr>
        <p:spPr>
          <a:xfrm>
            <a:off x="307576" y="1544427"/>
            <a:ext cx="411480" cy="432000"/>
          </a:xfrm>
        </p:spPr>
        <p:txBody>
          <a:bodyPr/>
          <a:lstStyle/>
          <a:p>
            <a:endParaRPr lang="en-US"/>
          </a:p>
        </p:txBody>
      </p:sp>
      <p:sp>
        <p:nvSpPr>
          <p:cNvPr id="18" name="Content Placeholder 17">
            <a:extLst>
              <a:ext uri="{FF2B5EF4-FFF2-40B4-BE49-F238E27FC236}">
                <a16:creationId xmlns:a16="http://schemas.microsoft.com/office/drawing/2014/main" id="{50FB0C96-AB13-4F32-9DB4-2AF3D12928F1}"/>
              </a:ext>
            </a:extLst>
          </p:cNvPr>
          <p:cNvSpPr>
            <a:spLocks noGrp="1"/>
          </p:cNvSpPr>
          <p:nvPr>
            <p:ph sz="quarter" idx="65"/>
          </p:nvPr>
        </p:nvSpPr>
        <p:spPr>
          <a:xfrm>
            <a:off x="307576" y="2093067"/>
            <a:ext cx="411480" cy="432000"/>
          </a:xfrm>
        </p:spPr>
        <p:txBody>
          <a:bodyPr/>
          <a:lstStyle/>
          <a:p>
            <a:endParaRPr lang="en-US"/>
          </a:p>
        </p:txBody>
      </p:sp>
      <p:sp>
        <p:nvSpPr>
          <p:cNvPr id="19" name="Content Placeholder 18">
            <a:extLst>
              <a:ext uri="{FF2B5EF4-FFF2-40B4-BE49-F238E27FC236}">
                <a16:creationId xmlns:a16="http://schemas.microsoft.com/office/drawing/2014/main" id="{F09F101D-3440-4ED9-9505-ADECC8EF3020}"/>
              </a:ext>
            </a:extLst>
          </p:cNvPr>
          <p:cNvSpPr>
            <a:spLocks noGrp="1"/>
          </p:cNvSpPr>
          <p:nvPr>
            <p:ph sz="quarter" idx="66"/>
          </p:nvPr>
        </p:nvSpPr>
        <p:spPr>
          <a:xfrm>
            <a:off x="307576" y="2687427"/>
            <a:ext cx="411480" cy="432000"/>
          </a:xfrm>
        </p:spPr>
        <p:txBody>
          <a:bodyPr/>
          <a:lstStyle/>
          <a:p>
            <a:endParaRPr lang="en-US"/>
          </a:p>
        </p:txBody>
      </p:sp>
      <p:sp>
        <p:nvSpPr>
          <p:cNvPr id="20" name="Content Placeholder 19">
            <a:extLst>
              <a:ext uri="{FF2B5EF4-FFF2-40B4-BE49-F238E27FC236}">
                <a16:creationId xmlns:a16="http://schemas.microsoft.com/office/drawing/2014/main" id="{C8076E06-FD4D-4C31-B865-5CE1E2780B0E}"/>
              </a:ext>
            </a:extLst>
          </p:cNvPr>
          <p:cNvSpPr>
            <a:spLocks noGrp="1"/>
          </p:cNvSpPr>
          <p:nvPr>
            <p:ph sz="quarter" idx="67"/>
          </p:nvPr>
        </p:nvSpPr>
        <p:spPr>
          <a:xfrm>
            <a:off x="307576" y="3220827"/>
            <a:ext cx="411480" cy="432000"/>
          </a:xfrm>
        </p:spPr>
        <p:txBody>
          <a:bodyPr/>
          <a:lstStyle/>
          <a:p>
            <a:endParaRPr lang="en-US"/>
          </a:p>
        </p:txBody>
      </p:sp>
      <p:sp>
        <p:nvSpPr>
          <p:cNvPr id="21" name="Content Placeholder 20">
            <a:extLst>
              <a:ext uri="{FF2B5EF4-FFF2-40B4-BE49-F238E27FC236}">
                <a16:creationId xmlns:a16="http://schemas.microsoft.com/office/drawing/2014/main" id="{B9C03993-5C3E-4751-88AB-691F56D0D280}"/>
              </a:ext>
            </a:extLst>
          </p:cNvPr>
          <p:cNvSpPr>
            <a:spLocks noGrp="1"/>
          </p:cNvSpPr>
          <p:nvPr>
            <p:ph sz="quarter" idx="68"/>
          </p:nvPr>
        </p:nvSpPr>
        <p:spPr>
          <a:xfrm>
            <a:off x="307576" y="3754227"/>
            <a:ext cx="411480" cy="432000"/>
          </a:xfrm>
        </p:spPr>
        <p:txBody>
          <a:bodyPr/>
          <a:lstStyle/>
          <a:p>
            <a:endParaRPr lang="en-US"/>
          </a:p>
        </p:txBody>
      </p:sp>
      <p:sp>
        <p:nvSpPr>
          <p:cNvPr id="3" name="Text Placeholder 2">
            <a:extLst>
              <a:ext uri="{FF2B5EF4-FFF2-40B4-BE49-F238E27FC236}">
                <a16:creationId xmlns:a16="http://schemas.microsoft.com/office/drawing/2014/main" id="{1C8CB8E5-0F30-4FAC-9E58-BF48C31F45FA}"/>
              </a:ext>
            </a:extLst>
          </p:cNvPr>
          <p:cNvSpPr>
            <a:spLocks noGrp="1"/>
          </p:cNvSpPr>
          <p:nvPr>
            <p:ph type="body" sz="quarter" idx="50"/>
          </p:nvPr>
        </p:nvSpPr>
        <p:spPr>
          <a:xfrm>
            <a:off x="758223" y="2062604"/>
            <a:ext cx="6324600" cy="543974"/>
          </a:xfrm>
        </p:spPr>
        <p:txBody>
          <a:bodyPr>
            <a:normAutofit lnSpcReduction="10000"/>
          </a:bodyPr>
          <a:lstStyle/>
          <a:p>
            <a:r>
              <a:rPr lang="en-US" dirty="0"/>
              <a:t>Demo Naviance Student is like a sample student, but without all of the hassle of logging in and out.  As soon as you use it, a demo account that belongs to YOU is created and can be used to play with Naviance Student. </a:t>
            </a:r>
          </a:p>
        </p:txBody>
      </p:sp>
      <p:sp>
        <p:nvSpPr>
          <p:cNvPr id="17" name="Text Placeholder 2">
            <a:extLst>
              <a:ext uri="{FF2B5EF4-FFF2-40B4-BE49-F238E27FC236}">
                <a16:creationId xmlns:a16="http://schemas.microsoft.com/office/drawing/2014/main" id="{1314A5A6-0E2E-4513-9166-506E2DD429E2}"/>
              </a:ext>
            </a:extLst>
          </p:cNvPr>
          <p:cNvSpPr txBox="1">
            <a:spLocks/>
          </p:cNvSpPr>
          <p:nvPr/>
        </p:nvSpPr>
        <p:spPr>
          <a:xfrm>
            <a:off x="768614" y="2666279"/>
            <a:ext cx="6324600" cy="543974"/>
          </a:xfrm>
          <a:prstGeom prst="rect">
            <a:avLst/>
          </a:prstGeom>
        </p:spPr>
        <p:txBody>
          <a:bodyPr vert="horz" lIns="91440" tIns="45720" rIns="91440" bIns="45720" rtlCol="0" anchor="ctr">
            <a:normAutofit lnSpcReduction="10000"/>
          </a:bodyPr>
          <a:lstStyle>
            <a:lvl1pPr marL="0" indent="0" algn="l" defTabSz="914400" rtl="0" eaLnBrk="1" latinLnBrk="0" hangingPunct="1">
              <a:spcBef>
                <a:spcPct val="20000"/>
              </a:spcBef>
              <a:buFontTx/>
              <a:buNone/>
              <a:defRPr sz="1000" b="0" kern="1200">
                <a:solidFill>
                  <a:schemeClr val="tx1">
                    <a:lumMod val="50000"/>
                    <a:lumOff val="50000"/>
                  </a:schemeClr>
                </a:solidFill>
                <a:latin typeface="Open Sans Semibold"/>
                <a:ea typeface="Open Sans Semibold"/>
                <a:cs typeface="Open Sans Semibold"/>
              </a:defRPr>
            </a:lvl1pPr>
            <a:lvl2pPr marL="742950" indent="-285750" algn="l" defTabSz="914400" rtl="0" eaLnBrk="1" latinLnBrk="0" hangingPunct="1">
              <a:spcBef>
                <a:spcPct val="20000"/>
              </a:spcBef>
              <a:buFont typeface="Arial" pitchFamily="34" charset="0"/>
              <a:buChar char="–"/>
              <a:defRPr sz="1200" kern="1200">
                <a:solidFill>
                  <a:srgbClr val="484848"/>
                </a:solidFill>
                <a:latin typeface="Open Sans Semibold"/>
                <a:ea typeface="+mn-ea"/>
                <a:cs typeface="Open Sans Semibold"/>
              </a:defRPr>
            </a:lvl2pPr>
            <a:lvl3pPr marL="11430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3pPr>
            <a:lvl4pPr marL="16002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4pPr>
            <a:lvl5pPr marL="20574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 video showing the difference between Demo Naviance Student and View as Student is in the Naviance Network under the Video Lessons Library.  This video also shows how to perform actions on behalf of a student from Naviance. </a:t>
            </a:r>
          </a:p>
        </p:txBody>
      </p:sp>
    </p:spTree>
    <p:extLst>
      <p:ext uri="{BB962C8B-B14F-4D97-AF65-F5344CB8AC3E}">
        <p14:creationId xmlns:p14="http://schemas.microsoft.com/office/powerpoint/2010/main" val="96654939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1893-24F7-410F-ACA2-71C473759DBB}"/>
              </a:ext>
            </a:extLst>
          </p:cNvPr>
          <p:cNvSpPr>
            <a:spLocks noGrp="1"/>
          </p:cNvSpPr>
          <p:nvPr>
            <p:ph type="title"/>
          </p:nvPr>
        </p:nvSpPr>
        <p:spPr/>
        <p:txBody>
          <a:bodyPr/>
          <a:lstStyle/>
          <a:p>
            <a:pPr algn="ctr"/>
            <a:r>
              <a:rPr lang="en-US" dirty="0"/>
              <a:t>Ready to be Used on Any Device!</a:t>
            </a:r>
          </a:p>
        </p:txBody>
      </p:sp>
      <p:pic>
        <p:nvPicPr>
          <p:cNvPr id="3" name="Picture 2">
            <a:extLst>
              <a:ext uri="{FF2B5EF4-FFF2-40B4-BE49-F238E27FC236}">
                <a16:creationId xmlns:a16="http://schemas.microsoft.com/office/drawing/2014/main" id="{34692C0B-6AC7-45E5-B7A2-7E1B3523CE55}"/>
              </a:ext>
            </a:extLst>
          </p:cNvPr>
          <p:cNvPicPr>
            <a:picLocks noChangeAspect="1"/>
          </p:cNvPicPr>
          <p:nvPr/>
        </p:nvPicPr>
        <p:blipFill>
          <a:blip r:embed="rId2"/>
          <a:stretch>
            <a:fillRect/>
          </a:stretch>
        </p:blipFill>
        <p:spPr>
          <a:xfrm>
            <a:off x="381000" y="1733550"/>
            <a:ext cx="3207959" cy="2739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A8D2C94D-7637-4280-ACE3-6C3EE01F27EA}"/>
              </a:ext>
            </a:extLst>
          </p:cNvPr>
          <p:cNvPicPr>
            <a:picLocks noChangeAspect="1"/>
          </p:cNvPicPr>
          <p:nvPr/>
        </p:nvPicPr>
        <p:blipFill>
          <a:blip r:embed="rId3"/>
          <a:stretch>
            <a:fillRect/>
          </a:stretch>
        </p:blipFill>
        <p:spPr>
          <a:xfrm rot="672039">
            <a:off x="3874793" y="1794840"/>
            <a:ext cx="4819558" cy="27088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72260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2"/>
          <p:cNvSpPr txBox="1">
            <a:spLocks/>
          </p:cNvSpPr>
          <p:nvPr/>
        </p:nvSpPr>
        <p:spPr>
          <a:xfrm>
            <a:off x="1218671" y="1554597"/>
            <a:ext cx="6706659" cy="5599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r>
              <a:rPr lang="en-US" sz="2800" dirty="0">
                <a:solidFill>
                  <a:srgbClr val="D20061"/>
                </a:solidFill>
                <a:latin typeface="Open Sans"/>
                <a:ea typeface="Open Sans"/>
                <a:cs typeface="Open Sans"/>
              </a:rPr>
              <a:t>How do you access Naviance Student?  </a:t>
            </a:r>
            <a:endParaRPr lang="en-JM" sz="2800" dirty="0">
              <a:solidFill>
                <a:srgbClr val="D20061"/>
              </a:solidFill>
              <a:latin typeface="Open Sans"/>
              <a:cs typeface="Open Sans"/>
            </a:endParaRPr>
          </a:p>
        </p:txBody>
      </p:sp>
      <p:sp>
        <p:nvSpPr>
          <p:cNvPr id="4" name="Text Placeholder 33"/>
          <p:cNvSpPr txBox="1">
            <a:spLocks/>
          </p:cNvSpPr>
          <p:nvPr/>
        </p:nvSpPr>
        <p:spPr>
          <a:xfrm>
            <a:off x="1539082" y="2741470"/>
            <a:ext cx="6065837" cy="25717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AU" sz="2600" spc="-150" dirty="0">
                <a:solidFill>
                  <a:srgbClr val="1E787A"/>
                </a:solidFill>
                <a:latin typeface="Open Sans"/>
                <a:cs typeface="Open Sans"/>
              </a:rPr>
              <a:t>https://student.naviance.com/schoolalias</a:t>
            </a:r>
          </a:p>
        </p:txBody>
      </p:sp>
      <p:cxnSp>
        <p:nvCxnSpPr>
          <p:cNvPr id="5" name="Straight Connector 4"/>
          <p:cNvCxnSpPr/>
          <p:nvPr/>
        </p:nvCxnSpPr>
        <p:spPr>
          <a:xfrm>
            <a:off x="4381500" y="3274870"/>
            <a:ext cx="381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157271"/>
            <a:ext cx="455083" cy="455083"/>
          </a:xfrm>
          <a:prstGeom prst="rect">
            <a:avLst/>
          </a:prstGeom>
        </p:spPr>
      </p:pic>
      <p:sp>
        <p:nvSpPr>
          <p:cNvPr id="6" name="Text Placeholder 32">
            <a:extLst>
              <a:ext uri="{FF2B5EF4-FFF2-40B4-BE49-F238E27FC236}">
                <a16:creationId xmlns:a16="http://schemas.microsoft.com/office/drawing/2014/main" id="{C3F449BD-8B37-47AE-8527-702786219C0F}"/>
              </a:ext>
            </a:extLst>
          </p:cNvPr>
          <p:cNvSpPr txBox="1">
            <a:spLocks/>
          </p:cNvSpPr>
          <p:nvPr/>
        </p:nvSpPr>
        <p:spPr>
          <a:xfrm>
            <a:off x="952500" y="3790950"/>
            <a:ext cx="7239000" cy="5599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r>
              <a:rPr lang="en-US" sz="2000" dirty="0">
                <a:solidFill>
                  <a:srgbClr val="D20061"/>
                </a:solidFill>
                <a:latin typeface="Open Sans"/>
                <a:ea typeface="Open Sans"/>
                <a:cs typeface="Open Sans"/>
              </a:rPr>
              <a:t>Log in with your previously assigned username/password</a:t>
            </a:r>
            <a:endParaRPr lang="en-JM" sz="2000" dirty="0">
              <a:solidFill>
                <a:srgbClr val="D20061"/>
              </a:solidFill>
              <a:latin typeface="Open Sans"/>
              <a:cs typeface="Open Sans"/>
            </a:endParaRPr>
          </a:p>
        </p:txBody>
      </p:sp>
      <p:sp>
        <p:nvSpPr>
          <p:cNvPr id="7" name="Text Placeholder 32">
            <a:extLst>
              <a:ext uri="{FF2B5EF4-FFF2-40B4-BE49-F238E27FC236}">
                <a16:creationId xmlns:a16="http://schemas.microsoft.com/office/drawing/2014/main" id="{CDDCE307-BF32-4935-87E5-FE7BB6E11B8E}"/>
              </a:ext>
            </a:extLst>
          </p:cNvPr>
          <p:cNvSpPr txBox="1">
            <a:spLocks/>
          </p:cNvSpPr>
          <p:nvPr/>
        </p:nvSpPr>
        <p:spPr>
          <a:xfrm>
            <a:off x="285750" y="4248150"/>
            <a:ext cx="8572500" cy="5599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20000"/>
              </a:lnSpc>
              <a:spcBef>
                <a:spcPts val="0"/>
              </a:spcBef>
              <a:spcAft>
                <a:spcPts val="0"/>
              </a:spcAft>
              <a:buFont typeface="Arial" panose="020B0604020202020204" pitchFamily="34" charset="0"/>
              <a:buNone/>
              <a:defRPr/>
            </a:pPr>
            <a:r>
              <a:rPr lang="en-US" sz="2000" dirty="0">
                <a:solidFill>
                  <a:srgbClr val="D20061"/>
                </a:solidFill>
                <a:latin typeface="Open Sans"/>
                <a:ea typeface="Open Sans"/>
                <a:cs typeface="Open Sans"/>
              </a:rPr>
              <a:t>To access on your device, do the same thing via your device’s browser</a:t>
            </a:r>
            <a:endParaRPr lang="en-JM" sz="2000" dirty="0">
              <a:solidFill>
                <a:srgbClr val="D20061"/>
              </a:solidFill>
              <a:latin typeface="Open Sans"/>
              <a:cs typeface="Open Sans"/>
            </a:endParaRPr>
          </a:p>
        </p:txBody>
      </p:sp>
    </p:spTree>
    <p:extLst>
      <p:ext uri="{BB962C8B-B14F-4D97-AF65-F5344CB8AC3E}">
        <p14:creationId xmlns:p14="http://schemas.microsoft.com/office/powerpoint/2010/main" val="520323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DDA5-01E6-4C1F-AE2F-629735D011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87" y="57621"/>
            <a:ext cx="8731827" cy="5028259"/>
          </a:xfrm>
          <a:prstGeom prst="rect">
            <a:avLst/>
          </a:prstGeom>
        </p:spPr>
      </p:pic>
    </p:spTree>
    <p:extLst>
      <p:ext uri="{BB962C8B-B14F-4D97-AF65-F5344CB8AC3E}">
        <p14:creationId xmlns:p14="http://schemas.microsoft.com/office/powerpoint/2010/main" val="190449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02C0D7-7B64-40FD-B0DC-A2C7B37DB7AC}"/>
              </a:ext>
            </a:extLst>
          </p:cNvPr>
          <p:cNvPicPr>
            <a:picLocks noChangeAspect="1"/>
          </p:cNvPicPr>
          <p:nvPr/>
        </p:nvPicPr>
        <p:blipFill>
          <a:blip r:embed="rId2"/>
          <a:stretch>
            <a:fillRect/>
          </a:stretch>
        </p:blipFill>
        <p:spPr>
          <a:xfrm>
            <a:off x="419100" y="649533"/>
            <a:ext cx="8305800" cy="3844434"/>
          </a:xfrm>
          <a:prstGeom prst="rect">
            <a:avLst/>
          </a:prstGeom>
        </p:spPr>
      </p:pic>
    </p:spTree>
    <p:extLst>
      <p:ext uri="{BB962C8B-B14F-4D97-AF65-F5344CB8AC3E}">
        <p14:creationId xmlns:p14="http://schemas.microsoft.com/office/powerpoint/2010/main" val="180732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2"/>
          <p:cNvPicPr>
            <a:picLocks noGrp="1" noChangeAspect="1"/>
          </p:cNvPicPr>
          <p:nvPr>
            <p:ph type="pic" sz="quarter" idx="59"/>
          </p:nvPr>
        </p:nvPicPr>
        <p:blipFill>
          <a:blip r:embed="rId2" cstate="print">
            <a:extLst>
              <a:ext uri="{28A0092B-C50C-407E-A947-70E740481C1C}">
                <a14:useLocalDpi xmlns:a14="http://schemas.microsoft.com/office/drawing/2010/main" val="0"/>
              </a:ext>
            </a:extLst>
          </a:blip>
          <a:stretch>
            <a:fillRect/>
          </a:stretch>
        </p:blipFill>
        <p:spPr>
          <a:xfrm>
            <a:off x="1611943" y="0"/>
            <a:ext cx="7532057" cy="3632200"/>
          </a:xfrm>
        </p:spPr>
      </p:pic>
      <p:sp>
        <p:nvSpPr>
          <p:cNvPr id="4" name="TextBox 3"/>
          <p:cNvSpPr txBox="1"/>
          <p:nvPr/>
        </p:nvSpPr>
        <p:spPr>
          <a:xfrm>
            <a:off x="762000" y="4171950"/>
            <a:ext cx="2209800" cy="600164"/>
          </a:xfrm>
          <a:prstGeom prst="rect">
            <a:avLst/>
          </a:prstGeom>
          <a:noFill/>
        </p:spPr>
        <p:txBody>
          <a:bodyPr>
            <a:spAutoFit/>
          </a:bodyPr>
          <a:lstStyle/>
          <a:p>
            <a:pPr algn="ctr" fontAlgn="auto">
              <a:spcBef>
                <a:spcPts val="0"/>
              </a:spcBef>
              <a:spcAft>
                <a:spcPts val="0"/>
              </a:spcAft>
              <a:defRPr/>
            </a:pPr>
            <a:r>
              <a:rPr lang="en-JM" sz="1100" dirty="0">
                <a:solidFill>
                  <a:srgbClr val="484848"/>
                </a:solidFill>
                <a:latin typeface="Open Sans"/>
                <a:ea typeface="+mn-ea"/>
                <a:cs typeface="Open Sans"/>
              </a:rPr>
              <a:t>Content cards provide the framework for a mobile-friendly design.</a:t>
            </a:r>
          </a:p>
        </p:txBody>
      </p:sp>
      <p:sp>
        <p:nvSpPr>
          <p:cNvPr id="5" name="TextBox 4"/>
          <p:cNvSpPr txBox="1"/>
          <p:nvPr/>
        </p:nvSpPr>
        <p:spPr>
          <a:xfrm>
            <a:off x="3342406" y="4149725"/>
            <a:ext cx="2209800" cy="769441"/>
          </a:xfrm>
          <a:prstGeom prst="rect">
            <a:avLst/>
          </a:prstGeom>
          <a:noFill/>
        </p:spPr>
        <p:txBody>
          <a:bodyPr>
            <a:spAutoFit/>
          </a:bodyPr>
          <a:lstStyle/>
          <a:p>
            <a:pPr algn="ctr" fontAlgn="auto">
              <a:spcBef>
                <a:spcPts val="0"/>
              </a:spcBef>
              <a:spcAft>
                <a:spcPts val="0"/>
              </a:spcAft>
              <a:defRPr/>
            </a:pPr>
            <a:r>
              <a:rPr lang="en-JM" sz="1100" dirty="0">
                <a:solidFill>
                  <a:srgbClr val="484848"/>
                </a:solidFill>
                <a:latin typeface="Open Sans"/>
                <a:ea typeface="+mn-ea"/>
                <a:cs typeface="Open Sans"/>
              </a:rPr>
              <a:t>With no </a:t>
            </a:r>
            <a:r>
              <a:rPr lang="en-JM" sz="1100" dirty="0">
                <a:solidFill>
                  <a:srgbClr val="484848"/>
                </a:solidFill>
                <a:latin typeface="Open Sans"/>
                <a:cs typeface="Open Sans"/>
              </a:rPr>
              <a:t>t</a:t>
            </a:r>
            <a:r>
              <a:rPr lang="en-JM" sz="1100" dirty="0">
                <a:solidFill>
                  <a:srgbClr val="484848"/>
                </a:solidFill>
                <a:latin typeface="Open Sans"/>
                <a:ea typeface="+mn-ea"/>
                <a:cs typeface="Open Sans"/>
              </a:rPr>
              <a:t>abs in sight, Naviance Student is modernized with menu navigation, </a:t>
            </a:r>
            <a:r>
              <a:rPr lang="en-JM" sz="1100" dirty="0">
                <a:solidFill>
                  <a:srgbClr val="484848"/>
                </a:solidFill>
                <a:latin typeface="Open Sans"/>
                <a:cs typeface="Open Sans"/>
              </a:rPr>
              <a:t>making all of the features easy to find.</a:t>
            </a:r>
            <a:endParaRPr lang="en-JM" sz="1100" dirty="0">
              <a:solidFill>
                <a:srgbClr val="484848"/>
              </a:solidFill>
              <a:latin typeface="Open Sans"/>
              <a:ea typeface="+mn-ea"/>
              <a:cs typeface="Open Sans"/>
            </a:endParaRPr>
          </a:p>
        </p:txBody>
      </p:sp>
      <p:sp>
        <p:nvSpPr>
          <p:cNvPr id="6" name="TextBox 5"/>
          <p:cNvSpPr txBox="1"/>
          <p:nvPr/>
        </p:nvSpPr>
        <p:spPr>
          <a:xfrm>
            <a:off x="5943600" y="4149725"/>
            <a:ext cx="2209800" cy="769441"/>
          </a:xfrm>
          <a:prstGeom prst="rect">
            <a:avLst/>
          </a:prstGeom>
          <a:noFill/>
        </p:spPr>
        <p:txBody>
          <a:bodyPr>
            <a:spAutoFit/>
          </a:bodyPr>
          <a:lstStyle/>
          <a:p>
            <a:pPr algn="ctr" fontAlgn="auto">
              <a:spcBef>
                <a:spcPts val="0"/>
              </a:spcBef>
              <a:spcAft>
                <a:spcPts val="0"/>
              </a:spcAft>
              <a:defRPr/>
            </a:pPr>
            <a:r>
              <a:rPr lang="en-JM" sz="1100" dirty="0">
                <a:solidFill>
                  <a:srgbClr val="484848"/>
                </a:solidFill>
                <a:latin typeface="Open Sans"/>
                <a:ea typeface="+mn-ea"/>
                <a:cs typeface="Open Sans"/>
              </a:rPr>
              <a:t>Use Quick Search to quickly locate colleges and careers of interest without navigating to the related menus.</a:t>
            </a:r>
          </a:p>
        </p:txBody>
      </p:sp>
      <p:sp>
        <p:nvSpPr>
          <p:cNvPr id="19461" name="TextBox 8"/>
          <p:cNvSpPr txBox="1">
            <a:spLocks noChangeArrowheads="1"/>
          </p:cNvSpPr>
          <p:nvPr/>
        </p:nvSpPr>
        <p:spPr bwMode="auto">
          <a:xfrm>
            <a:off x="984250" y="3917950"/>
            <a:ext cx="177165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350" dirty="0">
                <a:latin typeface="Open Sans" charset="0"/>
                <a:cs typeface="Open Sans" charset="0"/>
              </a:rPr>
              <a:t>Content Cards</a:t>
            </a:r>
          </a:p>
        </p:txBody>
      </p:sp>
      <p:sp>
        <p:nvSpPr>
          <p:cNvPr id="19462" name="TextBox 9"/>
          <p:cNvSpPr txBox="1">
            <a:spLocks noChangeArrowheads="1"/>
          </p:cNvSpPr>
          <p:nvPr/>
        </p:nvSpPr>
        <p:spPr bwMode="auto">
          <a:xfrm>
            <a:off x="3545606" y="3895725"/>
            <a:ext cx="177165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350" dirty="0">
                <a:latin typeface="Open Sans" charset="0"/>
                <a:cs typeface="Open Sans" charset="0"/>
              </a:rPr>
              <a:t>Menu Navigation</a:t>
            </a:r>
          </a:p>
        </p:txBody>
      </p:sp>
      <p:sp>
        <p:nvSpPr>
          <p:cNvPr id="19463" name="TextBox 10"/>
          <p:cNvSpPr txBox="1">
            <a:spLocks noChangeArrowheads="1"/>
          </p:cNvSpPr>
          <p:nvPr/>
        </p:nvSpPr>
        <p:spPr bwMode="auto">
          <a:xfrm>
            <a:off x="6165850" y="3895725"/>
            <a:ext cx="177165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350" dirty="0">
                <a:latin typeface="Open Sans" charset="0"/>
                <a:cs typeface="Open Sans" charset="0"/>
              </a:rPr>
              <a:t>Quick Search</a:t>
            </a:r>
          </a:p>
        </p:txBody>
      </p:sp>
      <p:sp>
        <p:nvSpPr>
          <p:cNvPr id="12" name="Rectangle 11"/>
          <p:cNvSpPr/>
          <p:nvPr/>
        </p:nvSpPr>
        <p:spPr>
          <a:xfrm>
            <a:off x="0" y="-6927"/>
            <a:ext cx="1611943" cy="3630168"/>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
        <p:nvSpPr>
          <p:cNvPr id="19465" name="Text Placeholder 6"/>
          <p:cNvSpPr txBox="1">
            <a:spLocks/>
          </p:cNvSpPr>
          <p:nvPr/>
        </p:nvSpPr>
        <p:spPr bwMode="auto">
          <a:xfrm>
            <a:off x="5871" y="1008057"/>
            <a:ext cx="1600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None/>
            </a:pPr>
            <a:r>
              <a:rPr lang="en-JM" dirty="0">
                <a:solidFill>
                  <a:schemeClr val="bg1"/>
                </a:solidFill>
                <a:latin typeface="Open Sans"/>
                <a:cs typeface="Open Sans"/>
              </a:rPr>
              <a:t>How do I navigate  Naviance Student?</a:t>
            </a:r>
          </a:p>
        </p:txBody>
      </p:sp>
    </p:spTree>
    <p:extLst>
      <p:ext uri="{BB962C8B-B14F-4D97-AF65-F5344CB8AC3E}">
        <p14:creationId xmlns:p14="http://schemas.microsoft.com/office/powerpoint/2010/main" val="11660269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2"/>
          <p:cNvPicPr>
            <a:picLocks noGrp="1" noChangeAspect="1"/>
          </p:cNvPicPr>
          <p:nvPr>
            <p:ph type="pic" sz="quarter" idx="59"/>
          </p:nvPr>
        </p:nvPicPr>
        <p:blipFill>
          <a:blip r:embed="rId2" cstate="print">
            <a:extLst>
              <a:ext uri="{28A0092B-C50C-407E-A947-70E740481C1C}">
                <a14:useLocalDpi xmlns:a14="http://schemas.microsoft.com/office/drawing/2010/main" val="0"/>
              </a:ext>
            </a:extLst>
          </a:blip>
          <a:stretch>
            <a:fillRect/>
          </a:stretch>
        </p:blipFill>
        <p:spPr>
          <a:xfrm>
            <a:off x="1861923" y="-7366"/>
            <a:ext cx="7268223" cy="3632200"/>
          </a:xfrm>
        </p:spPr>
      </p:pic>
      <p:sp>
        <p:nvSpPr>
          <p:cNvPr id="12" name="Rectangle 11"/>
          <p:cNvSpPr/>
          <p:nvPr/>
        </p:nvSpPr>
        <p:spPr>
          <a:xfrm>
            <a:off x="0" y="0"/>
            <a:ext cx="1861923" cy="3630168"/>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
        <p:nvSpPr>
          <p:cNvPr id="19465" name="Text Placeholder 6"/>
          <p:cNvSpPr txBox="1">
            <a:spLocks/>
          </p:cNvSpPr>
          <p:nvPr/>
        </p:nvSpPr>
        <p:spPr bwMode="auto">
          <a:xfrm>
            <a:off x="130861" y="1434084"/>
            <a:ext cx="1600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pPr>
            <a:r>
              <a:rPr lang="en-JM" dirty="0">
                <a:solidFill>
                  <a:schemeClr val="bg1"/>
                </a:solidFill>
                <a:latin typeface="Open Sans"/>
                <a:cs typeface="Open Sans"/>
              </a:rPr>
              <a:t>Home Page</a:t>
            </a:r>
          </a:p>
        </p:txBody>
      </p:sp>
      <p:sp>
        <p:nvSpPr>
          <p:cNvPr id="16" name="TextBox 15">
            <a:extLst>
              <a:ext uri="{FF2B5EF4-FFF2-40B4-BE49-F238E27FC236}">
                <a16:creationId xmlns:a16="http://schemas.microsoft.com/office/drawing/2014/main" id="{A74791BC-AB6A-4263-BB59-DD9F1B389E6C}"/>
              </a:ext>
            </a:extLst>
          </p:cNvPr>
          <p:cNvSpPr txBox="1"/>
          <p:nvPr/>
        </p:nvSpPr>
        <p:spPr>
          <a:xfrm>
            <a:off x="76200" y="3714750"/>
            <a:ext cx="9067800" cy="1077218"/>
          </a:xfrm>
          <a:prstGeom prst="rect">
            <a:avLst/>
          </a:prstGeom>
          <a:noFill/>
        </p:spPr>
        <p:txBody>
          <a:bodyPr wrap="square" rtlCol="0">
            <a:spAutoFit/>
          </a:bodyPr>
          <a:lstStyle/>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Welcome Message</a:t>
            </a:r>
            <a:r>
              <a:rPr lang="en-US" sz="1600" dirty="0">
                <a:latin typeface="Open Sans" panose="020B0606030504020204" pitchFamily="34" charset="0"/>
                <a:ea typeface="Open Sans" panose="020B0606030504020204" pitchFamily="34" charset="0"/>
                <a:cs typeface="Open Sans" panose="020B0606030504020204" pitchFamily="34" charset="0"/>
              </a:rPr>
              <a:t>: Look for important school-related messages.</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My Favorites</a:t>
            </a:r>
            <a:r>
              <a:rPr lang="en-US" sz="1600" dirty="0">
                <a:latin typeface="Open Sans" panose="020B0606030504020204" pitchFamily="34" charset="0"/>
                <a:ea typeface="Open Sans" panose="020B0606030504020204" pitchFamily="34" charset="0"/>
                <a:cs typeface="Open Sans" panose="020B0606030504020204" pitchFamily="34" charset="0"/>
              </a:rPr>
              <a:t>: Easily access lists of the colleges, courses, and careers you’ve favorited.</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Important To-Dos and Tasks: </a:t>
            </a:r>
            <a:r>
              <a:rPr lang="en-US" sz="1600" dirty="0">
                <a:latin typeface="Open Sans" panose="020B0606030504020204" pitchFamily="34" charset="0"/>
                <a:ea typeface="Open Sans" panose="020B0606030504020204" pitchFamily="34" charset="0"/>
                <a:cs typeface="Open Sans" panose="020B0606030504020204" pitchFamily="34" charset="0"/>
              </a:rPr>
              <a:t>Get easy access to upcoming or overdue To-Dos and Tasks.</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What’s New</a:t>
            </a:r>
            <a:r>
              <a:rPr lang="en-US" sz="1600" dirty="0">
                <a:latin typeface="Open Sans" panose="020B0606030504020204" pitchFamily="34" charset="0"/>
                <a:ea typeface="Open Sans" panose="020B0606030504020204" pitchFamily="34" charset="0"/>
                <a:cs typeface="Open Sans" panose="020B0606030504020204" pitchFamily="34" charset="0"/>
              </a:rPr>
              <a:t>: Search for and keep track of scholarships.</a:t>
            </a:r>
          </a:p>
        </p:txBody>
      </p:sp>
    </p:spTree>
    <p:extLst>
      <p:ext uri="{BB962C8B-B14F-4D97-AF65-F5344CB8AC3E}">
        <p14:creationId xmlns:p14="http://schemas.microsoft.com/office/powerpoint/2010/main" val="25184983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2"/>
          <p:cNvPicPr>
            <a:picLocks noGrp="1" noChangeAspect="1"/>
          </p:cNvPicPr>
          <p:nvPr>
            <p:ph type="pic" sz="quarter" idx="59"/>
          </p:nvPr>
        </p:nvPicPr>
        <p:blipFill>
          <a:blip r:embed="rId2" cstate="print">
            <a:extLst>
              <a:ext uri="{28A0092B-C50C-407E-A947-70E740481C1C}">
                <a14:useLocalDpi xmlns:a14="http://schemas.microsoft.com/office/drawing/2010/main" val="0"/>
              </a:ext>
            </a:extLst>
          </a:blip>
          <a:stretch>
            <a:fillRect/>
          </a:stretch>
        </p:blipFill>
        <p:spPr>
          <a:xfrm>
            <a:off x="1861923" y="-6411"/>
            <a:ext cx="7268223" cy="3630289"/>
          </a:xfrm>
        </p:spPr>
      </p:pic>
      <p:sp>
        <p:nvSpPr>
          <p:cNvPr id="12" name="Rectangle 11"/>
          <p:cNvSpPr/>
          <p:nvPr/>
        </p:nvSpPr>
        <p:spPr>
          <a:xfrm>
            <a:off x="0" y="0"/>
            <a:ext cx="1861923" cy="3630168"/>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latin typeface="Open Sans"/>
              <a:cs typeface="Open Sans"/>
            </a:endParaRPr>
          </a:p>
        </p:txBody>
      </p:sp>
      <p:sp>
        <p:nvSpPr>
          <p:cNvPr id="19465" name="Text Placeholder 6"/>
          <p:cNvSpPr txBox="1">
            <a:spLocks/>
          </p:cNvSpPr>
          <p:nvPr/>
        </p:nvSpPr>
        <p:spPr bwMode="auto">
          <a:xfrm>
            <a:off x="130861" y="1434084"/>
            <a:ext cx="1600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pPr>
            <a:r>
              <a:rPr lang="en-JM" dirty="0">
                <a:solidFill>
                  <a:schemeClr val="bg1"/>
                </a:solidFill>
                <a:latin typeface="Open Sans"/>
                <a:cs typeface="Open Sans"/>
              </a:rPr>
              <a:t>Colleges</a:t>
            </a:r>
          </a:p>
          <a:p>
            <a:pPr algn="ctr" eaLnBrk="1" hangingPunct="1">
              <a:buFont typeface="Arial" charset="0"/>
              <a:buNone/>
            </a:pPr>
            <a:r>
              <a:rPr lang="en-JM" dirty="0">
                <a:solidFill>
                  <a:schemeClr val="bg1"/>
                </a:solidFill>
                <a:latin typeface="Open Sans"/>
                <a:cs typeface="Open Sans"/>
              </a:rPr>
              <a:t>Page</a:t>
            </a:r>
          </a:p>
        </p:txBody>
      </p:sp>
      <p:sp>
        <p:nvSpPr>
          <p:cNvPr id="7" name="TextBox 6">
            <a:extLst>
              <a:ext uri="{FF2B5EF4-FFF2-40B4-BE49-F238E27FC236}">
                <a16:creationId xmlns:a16="http://schemas.microsoft.com/office/drawing/2014/main" id="{6E33A17E-51C3-40AC-B3FC-118AB610D1C3}"/>
              </a:ext>
            </a:extLst>
          </p:cNvPr>
          <p:cNvSpPr txBox="1"/>
          <p:nvPr/>
        </p:nvSpPr>
        <p:spPr>
          <a:xfrm>
            <a:off x="76200" y="3714750"/>
            <a:ext cx="9067800" cy="1323439"/>
          </a:xfrm>
          <a:prstGeom prst="rect">
            <a:avLst/>
          </a:prstGeom>
          <a:noFill/>
        </p:spPr>
        <p:txBody>
          <a:bodyPr wrap="square" rtlCol="0">
            <a:spAutoFit/>
          </a:bodyPr>
          <a:lstStyle/>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Find Your Fit</a:t>
            </a:r>
            <a:r>
              <a:rPr lang="en-US" sz="1600" dirty="0">
                <a:latin typeface="Open Sans" panose="020B0606030504020204" pitchFamily="34" charset="0"/>
                <a:ea typeface="Open Sans" panose="020B0606030504020204" pitchFamily="34" charset="0"/>
                <a:cs typeface="Open Sans" panose="020B0606030504020204" pitchFamily="34" charset="0"/>
              </a:rPr>
              <a:t>: Use tools like SuperMatch and Scattergrams to identify your best-fit college.</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Research Colleges</a:t>
            </a:r>
            <a:r>
              <a:rPr lang="en-US" sz="1600" dirty="0">
                <a:latin typeface="Open Sans" panose="020B0606030504020204" pitchFamily="34" charset="0"/>
                <a:ea typeface="Open Sans" panose="020B0606030504020204" pitchFamily="34" charset="0"/>
                <a:cs typeface="Open Sans" panose="020B0606030504020204" pitchFamily="34" charset="0"/>
              </a:rPr>
              <a:t>: Dig deeper into colleges of interest using tools like Acceptance History.</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Apply to Colleges</a:t>
            </a:r>
            <a:r>
              <a:rPr lang="en-US" sz="1600" dirty="0">
                <a:latin typeface="Open Sans" panose="020B0606030504020204" pitchFamily="34" charset="0"/>
                <a:ea typeface="Open Sans" panose="020B0606030504020204" pitchFamily="34" charset="0"/>
                <a:cs typeface="Open Sans" panose="020B0606030504020204" pitchFamily="34" charset="0"/>
              </a:rPr>
              <a:t>: Manage college applications and corresponding documentation.</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Scholarships &amp; Money</a:t>
            </a:r>
            <a:r>
              <a:rPr lang="en-US" sz="1600" dirty="0">
                <a:latin typeface="Open Sans" panose="020B0606030504020204" pitchFamily="34" charset="0"/>
                <a:ea typeface="Open Sans" panose="020B0606030504020204" pitchFamily="34" charset="0"/>
                <a:cs typeface="Open Sans" panose="020B0606030504020204" pitchFamily="34" charset="0"/>
              </a:rPr>
              <a:t>: Search for and keep track of scholarships.</a:t>
            </a:r>
          </a:p>
          <a:p>
            <a:pPr marL="342900" indent="-342900">
              <a:buAutoNum type="arabicPeriod"/>
            </a:pPr>
            <a:r>
              <a:rPr lang="en-US" sz="1600" b="1" i="1" dirty="0">
                <a:latin typeface="Open Sans" panose="020B0606030504020204" pitchFamily="34" charset="0"/>
                <a:ea typeface="Open Sans" panose="020B0606030504020204" pitchFamily="34" charset="0"/>
                <a:cs typeface="Open Sans" panose="020B0606030504020204" pitchFamily="34" charset="0"/>
              </a:rPr>
              <a:t>College Visits</a:t>
            </a:r>
            <a:r>
              <a:rPr lang="en-US" sz="1600" dirty="0">
                <a:latin typeface="Open Sans" panose="020B0606030504020204" pitchFamily="34" charset="0"/>
                <a:ea typeface="Open Sans" panose="020B0606030504020204" pitchFamily="34" charset="0"/>
                <a:cs typeface="Open Sans" panose="020B0606030504020204" pitchFamily="34" charset="0"/>
              </a:rPr>
              <a:t>: Check out and sign up for colleges visiting the school.</a:t>
            </a:r>
          </a:p>
        </p:txBody>
      </p:sp>
    </p:spTree>
    <p:extLst>
      <p:ext uri="{BB962C8B-B14F-4D97-AF65-F5344CB8AC3E}">
        <p14:creationId xmlns:p14="http://schemas.microsoft.com/office/powerpoint/2010/main" val="1013378680"/>
      </p:ext>
    </p:extLst>
  </p:cSld>
  <p:clrMapOvr>
    <a:masterClrMapping/>
  </p:clrMapOvr>
  <p:transition/>
</p:sld>
</file>

<file path=ppt/theme/theme1.xml><?xml version="1.0" encoding="utf-8"?>
<a:theme xmlns:a="http://schemas.openxmlformats.org/drawingml/2006/main" name="Office Theme">
  <a:themeElements>
    <a:clrScheme name="Custom 20">
      <a:dk1>
        <a:srgbClr val="0B0B0B"/>
      </a:dk1>
      <a:lt1>
        <a:srgbClr val="FFFFFF"/>
      </a:lt1>
      <a:dk2>
        <a:srgbClr val="434343"/>
      </a:dk2>
      <a:lt2>
        <a:srgbClr val="FFFFFF"/>
      </a:lt2>
      <a:accent1>
        <a:srgbClr val="4B44C5"/>
      </a:accent1>
      <a:accent2>
        <a:srgbClr val="D20061"/>
      </a:accent2>
      <a:accent3>
        <a:srgbClr val="12837F"/>
      </a:accent3>
      <a:accent4>
        <a:srgbClr val="6CCBCB"/>
      </a:accent4>
      <a:accent5>
        <a:srgbClr val="BCDAB8"/>
      </a:accent5>
      <a:accent6>
        <a:srgbClr val="A5ADB6"/>
      </a:accent6>
      <a:hlink>
        <a:srgbClr val="0070C0"/>
      </a:hlink>
      <a:folHlink>
        <a:srgbClr val="16B0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145304</TotalTime>
  <Words>1142</Words>
  <Application>Microsoft Office PowerPoint</Application>
  <PresentationFormat>On-screen Show (16:9)</PresentationFormat>
  <Paragraphs>83</Paragraphs>
  <Slides>24</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Courier New</vt:lpstr>
      <vt:lpstr>Franklin Gothic Medium</vt:lpstr>
      <vt:lpstr>Futura LT Book</vt:lpstr>
      <vt:lpstr>Mission Gothic Regular</vt:lpstr>
      <vt:lpstr>Nexa Bold</vt:lpstr>
      <vt:lpstr>Open Sans</vt:lpstr>
      <vt:lpstr>Open Sans Bold</vt:lpstr>
      <vt:lpstr>Open Sans Light Italic</vt:lpstr>
      <vt:lpstr>Open Sans Semibold</vt:lpstr>
      <vt:lpstr>Sketch Rockwell</vt:lpstr>
      <vt:lpstr>Office Theme</vt:lpstr>
      <vt:lpstr>PowerPoint Presentation</vt:lpstr>
      <vt:lpstr>PowerPoint Presentation</vt:lpstr>
      <vt:lpstr>Ready to be Used on Any Device!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Jackson, John D</cp:lastModifiedBy>
  <cp:revision>1510</cp:revision>
  <dcterms:created xsi:type="dcterms:W3CDTF">2013-04-14T18:18:29Z</dcterms:created>
  <dcterms:modified xsi:type="dcterms:W3CDTF">2020-11-20T20:40:32Z</dcterms:modified>
</cp:coreProperties>
</file>